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8"/>
  </p:notesMasterIdLst>
  <p:sldIdLst>
    <p:sldId id="257" r:id="rId2"/>
    <p:sldId id="268" r:id="rId3"/>
    <p:sldId id="269" r:id="rId4"/>
    <p:sldId id="259" r:id="rId5"/>
    <p:sldId id="409" r:id="rId6"/>
    <p:sldId id="408" r:id="rId7"/>
    <p:sldId id="430" r:id="rId8"/>
    <p:sldId id="426" r:id="rId9"/>
    <p:sldId id="422" r:id="rId10"/>
    <p:sldId id="428" r:id="rId11"/>
    <p:sldId id="258" r:id="rId12"/>
    <p:sldId id="424" r:id="rId13"/>
    <p:sldId id="427" r:id="rId14"/>
    <p:sldId id="429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345" r:id="rId26"/>
    <p:sldId id="39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B2AA0-CBE8-451B-B8A4-6CB70C11BC43}" v="10" dt="2023-02-22T02:07:16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gji Chen" userId="S::200520598@student.georgianc.on.ca::565f252d-3435-42e7-ac6a-9e0593d01f47" providerId="AD" clId="Web-{D3DB2AA0-CBE8-451B-B8A4-6CB70C11BC43}"/>
    <pc:docChg chg="modSld">
      <pc:chgData name="Fangji Chen" userId="S::200520598@student.georgianc.on.ca::565f252d-3435-42e7-ac6a-9e0593d01f47" providerId="AD" clId="Web-{D3DB2AA0-CBE8-451B-B8A4-6CB70C11BC43}" dt="2023-02-22T02:07:16.244" v="9" actId="14100"/>
      <pc:docMkLst>
        <pc:docMk/>
      </pc:docMkLst>
      <pc:sldChg chg="modSp">
        <pc:chgData name="Fangji Chen" userId="S::200520598@student.georgianc.on.ca::565f252d-3435-42e7-ac6a-9e0593d01f47" providerId="AD" clId="Web-{D3DB2AA0-CBE8-451B-B8A4-6CB70C11BC43}" dt="2023-02-22T02:07:16.244" v="9" actId="14100"/>
        <pc:sldMkLst>
          <pc:docMk/>
          <pc:sldMk cId="2209110790" sldId="434"/>
        </pc:sldMkLst>
        <pc:spChg chg="mod">
          <ac:chgData name="Fangji Chen" userId="S::200520598@student.georgianc.on.ca::565f252d-3435-42e7-ac6a-9e0593d01f47" providerId="AD" clId="Web-{D3DB2AA0-CBE8-451B-B8A4-6CB70C11BC43}" dt="2023-02-22T02:06:54.525" v="6" actId="14100"/>
          <ac:spMkLst>
            <pc:docMk/>
            <pc:sldMk cId="2209110790" sldId="434"/>
            <ac:spMk id="19" creationId="{BA3EDB9A-1544-5B40-AFC8-C3E05F3213F9}"/>
          </ac:spMkLst>
        </pc:spChg>
        <pc:picChg chg="mod">
          <ac:chgData name="Fangji Chen" userId="S::200520598@student.georgianc.on.ca::565f252d-3435-42e7-ac6a-9e0593d01f47" providerId="AD" clId="Web-{D3DB2AA0-CBE8-451B-B8A4-6CB70C11BC43}" dt="2023-02-22T02:06:44.415" v="5" actId="14100"/>
          <ac:picMkLst>
            <pc:docMk/>
            <pc:sldMk cId="2209110790" sldId="434"/>
            <ac:picMk id="5" creationId="{48CC6B14-E3AC-AD67-0AC8-1D35053F9024}"/>
          </ac:picMkLst>
        </pc:picChg>
        <pc:cxnChg chg="mod">
          <ac:chgData name="Fangji Chen" userId="S::200520598@student.georgianc.on.ca::565f252d-3435-42e7-ac6a-9e0593d01f47" providerId="AD" clId="Web-{D3DB2AA0-CBE8-451B-B8A4-6CB70C11BC43}" dt="2023-02-22T02:07:09.837" v="8" actId="14100"/>
          <ac:cxnSpMkLst>
            <pc:docMk/>
            <pc:sldMk cId="2209110790" sldId="434"/>
            <ac:cxnSpMk id="21" creationId="{AA79B81D-4460-F4A6-4D09-54728439EB7B}"/>
          </ac:cxnSpMkLst>
        </pc:cxnChg>
        <pc:cxnChg chg="mod">
          <ac:chgData name="Fangji Chen" userId="S::200520598@student.georgianc.on.ca::565f252d-3435-42e7-ac6a-9e0593d01f47" providerId="AD" clId="Web-{D3DB2AA0-CBE8-451B-B8A4-6CB70C11BC43}" dt="2023-02-22T02:07:16.244" v="9" actId="14100"/>
          <ac:cxnSpMkLst>
            <pc:docMk/>
            <pc:sldMk cId="2209110790" sldId="434"/>
            <ac:cxnSpMk id="31" creationId="{9BA038F7-E424-7A6F-6803-87A1B5A71B84}"/>
          </ac:cxnSpMkLst>
        </pc:cxnChg>
      </pc:sldChg>
    </pc:docChg>
  </pc:docChgLst>
  <pc:docChgLst>
    <pc:chgData name="patel janvi" userId="986c3fa002cae3eb" providerId="LiveId" clId="{B6E71B58-773B-4C77-834C-FFB2067C0B12}"/>
    <pc:docChg chg="undo redo custSel addSld delSld modSld sldOrd">
      <pc:chgData name="patel janvi" userId="986c3fa002cae3eb" providerId="LiveId" clId="{B6E71B58-773B-4C77-834C-FFB2067C0B12}" dt="2023-02-22T01:21:44.899" v="1002" actId="5793"/>
      <pc:docMkLst>
        <pc:docMk/>
      </pc:docMkLst>
      <pc:sldChg chg="modSp mod ord">
        <pc:chgData name="patel janvi" userId="986c3fa002cae3eb" providerId="LiveId" clId="{B6E71B58-773B-4C77-834C-FFB2067C0B12}" dt="2023-02-15T22:32:27.863" v="2" actId="20577"/>
        <pc:sldMkLst>
          <pc:docMk/>
          <pc:sldMk cId="4519360" sldId="258"/>
        </pc:sldMkLst>
        <pc:spChg chg="mod">
          <ac:chgData name="patel janvi" userId="986c3fa002cae3eb" providerId="LiveId" clId="{B6E71B58-773B-4C77-834C-FFB2067C0B12}" dt="2023-02-15T22:32:27.863" v="2" actId="20577"/>
          <ac:spMkLst>
            <pc:docMk/>
            <pc:sldMk cId="4519360" sldId="258"/>
            <ac:spMk id="13" creationId="{98E797F6-9194-29B5-F4FE-533D3A036002}"/>
          </ac:spMkLst>
        </pc:spChg>
      </pc:sldChg>
      <pc:sldChg chg="modSp mod">
        <pc:chgData name="patel janvi" userId="986c3fa002cae3eb" providerId="LiveId" clId="{B6E71B58-773B-4C77-834C-FFB2067C0B12}" dt="2023-02-17T18:09:03.921" v="69" actId="20577"/>
        <pc:sldMkLst>
          <pc:docMk/>
          <pc:sldMk cId="2613799176" sldId="345"/>
        </pc:sldMkLst>
        <pc:spChg chg="mod">
          <ac:chgData name="patel janvi" userId="986c3fa002cae3eb" providerId="LiveId" clId="{B6E71B58-773B-4C77-834C-FFB2067C0B12}" dt="2023-02-17T18:09:03.921" v="69" actId="20577"/>
          <ac:spMkLst>
            <pc:docMk/>
            <pc:sldMk cId="2613799176" sldId="345"/>
            <ac:spMk id="4" creationId="{45A8DD4A-7C2A-05EA-B044-4D7F0867AE39}"/>
          </ac:spMkLst>
        </pc:spChg>
      </pc:sldChg>
      <pc:sldChg chg="addSp delSp modSp add mod">
        <pc:chgData name="patel janvi" userId="986c3fa002cae3eb" providerId="LiveId" clId="{B6E71B58-773B-4C77-834C-FFB2067C0B12}" dt="2023-02-22T01:04:50.453" v="131" actId="21"/>
        <pc:sldMkLst>
          <pc:docMk/>
          <pc:sldMk cId="586440249" sldId="408"/>
        </pc:sldMkLst>
        <pc:spChg chg="mod">
          <ac:chgData name="patel janvi" userId="986c3fa002cae3eb" providerId="LiveId" clId="{B6E71B58-773B-4C77-834C-FFB2067C0B12}" dt="2023-02-22T01:03:50.662" v="117" actId="207"/>
          <ac:spMkLst>
            <pc:docMk/>
            <pc:sldMk cId="586440249" sldId="408"/>
            <ac:spMk id="31" creationId="{EEE5AE13-1EEA-44F7-A6F6-F5B6F9E7339B}"/>
          </ac:spMkLst>
        </pc:spChg>
        <pc:spChg chg="mod">
          <ac:chgData name="patel janvi" userId="986c3fa002cae3eb" providerId="LiveId" clId="{B6E71B58-773B-4C77-834C-FFB2067C0B12}" dt="2023-02-22T01:03:45.776" v="116" actId="207"/>
          <ac:spMkLst>
            <pc:docMk/>
            <pc:sldMk cId="586440249" sldId="408"/>
            <ac:spMk id="36" creationId="{5F8CEB6F-63BF-4039-B3F4-873AD842B818}"/>
          </ac:spMkLst>
        </pc:spChg>
        <pc:spChg chg="mod">
          <ac:chgData name="patel janvi" userId="986c3fa002cae3eb" providerId="LiveId" clId="{B6E71B58-773B-4C77-834C-FFB2067C0B12}" dt="2023-02-22T01:03:54.519" v="118" actId="207"/>
          <ac:spMkLst>
            <pc:docMk/>
            <pc:sldMk cId="586440249" sldId="408"/>
            <ac:spMk id="37" creationId="{CE073DD5-2051-42B4-9F10-7CB4D25726A8}"/>
          </ac:spMkLst>
        </pc:spChg>
        <pc:spChg chg="mod">
          <ac:chgData name="patel janvi" userId="986c3fa002cae3eb" providerId="LiveId" clId="{B6E71B58-773B-4C77-834C-FFB2067C0B12}" dt="2023-02-22T01:04:06.726" v="121" actId="207"/>
          <ac:spMkLst>
            <pc:docMk/>
            <pc:sldMk cId="586440249" sldId="408"/>
            <ac:spMk id="38" creationId="{2DB5DC51-A158-4AA1-AE78-4F1F357A031E}"/>
          </ac:spMkLst>
        </pc:spChg>
        <pc:spChg chg="mod">
          <ac:chgData name="patel janvi" userId="986c3fa002cae3eb" providerId="LiveId" clId="{B6E71B58-773B-4C77-834C-FFB2067C0B12}" dt="2023-02-22T01:03:58.510" v="119" actId="207"/>
          <ac:spMkLst>
            <pc:docMk/>
            <pc:sldMk cId="586440249" sldId="408"/>
            <ac:spMk id="39" creationId="{6B4C4EE9-3228-48D5-BB94-F7E536BB7BD6}"/>
          </ac:spMkLst>
        </pc:spChg>
        <pc:spChg chg="mod">
          <ac:chgData name="patel janvi" userId="986c3fa002cae3eb" providerId="LiveId" clId="{B6E71B58-773B-4C77-834C-FFB2067C0B12}" dt="2023-02-22T01:04:11.171" v="122" actId="207"/>
          <ac:spMkLst>
            <pc:docMk/>
            <pc:sldMk cId="586440249" sldId="408"/>
            <ac:spMk id="40" creationId="{D71B6B3B-55EC-44EE-9EC6-2199EA69F784}"/>
          </ac:spMkLst>
        </pc:spChg>
        <pc:spChg chg="mod">
          <ac:chgData name="patel janvi" userId="986c3fa002cae3eb" providerId="LiveId" clId="{B6E71B58-773B-4C77-834C-FFB2067C0B12}" dt="2023-02-22T01:04:35.706" v="128" actId="207"/>
          <ac:spMkLst>
            <pc:docMk/>
            <pc:sldMk cId="586440249" sldId="408"/>
            <ac:spMk id="41" creationId="{E3F6C007-9608-412A-9AC9-80F1EF4F3A93}"/>
          </ac:spMkLst>
        </pc:spChg>
        <pc:spChg chg="mod">
          <ac:chgData name="patel janvi" userId="986c3fa002cae3eb" providerId="LiveId" clId="{B6E71B58-773B-4C77-834C-FFB2067C0B12}" dt="2023-02-22T01:04:42.894" v="130" actId="207"/>
          <ac:spMkLst>
            <pc:docMk/>
            <pc:sldMk cId="586440249" sldId="408"/>
            <ac:spMk id="42" creationId="{488A63CA-5229-4ED5-B29D-794A39D8B942}"/>
          </ac:spMkLst>
        </pc:spChg>
        <pc:spChg chg="mod">
          <ac:chgData name="patel janvi" userId="986c3fa002cae3eb" providerId="LiveId" clId="{B6E71B58-773B-4C77-834C-FFB2067C0B12}" dt="2023-02-22T01:04:39.328" v="129" actId="207"/>
          <ac:spMkLst>
            <pc:docMk/>
            <pc:sldMk cId="586440249" sldId="408"/>
            <ac:spMk id="43" creationId="{932CB310-EA3F-40F2-B59A-D5439D5CDB2B}"/>
          </ac:spMkLst>
        </pc:spChg>
        <pc:spChg chg="add del">
          <ac:chgData name="patel janvi" userId="986c3fa002cae3eb" providerId="LiveId" clId="{B6E71B58-773B-4C77-834C-FFB2067C0B12}" dt="2023-02-22T01:04:50.453" v="131" actId="21"/>
          <ac:spMkLst>
            <pc:docMk/>
            <pc:sldMk cId="586440249" sldId="408"/>
            <ac:spMk id="48" creationId="{9BED1F39-AE71-4E9B-86D2-E5CC6BC887A2}"/>
          </ac:spMkLst>
        </pc:spChg>
        <pc:spChg chg="mod">
          <ac:chgData name="patel janvi" userId="986c3fa002cae3eb" providerId="LiveId" clId="{B6E71B58-773B-4C77-834C-FFB2067C0B12}" dt="2023-02-22T01:03:38.529" v="115" actId="207"/>
          <ac:spMkLst>
            <pc:docMk/>
            <pc:sldMk cId="586440249" sldId="408"/>
            <ac:spMk id="49" creationId="{230DD7DB-E390-4259-BFFC-1AAE8BE19E9E}"/>
          </ac:spMkLst>
        </pc:spChg>
        <pc:spChg chg="mod">
          <ac:chgData name="patel janvi" userId="986c3fa002cae3eb" providerId="LiveId" clId="{B6E71B58-773B-4C77-834C-FFB2067C0B12}" dt="2023-02-22T01:04:02.655" v="120" actId="207"/>
          <ac:spMkLst>
            <pc:docMk/>
            <pc:sldMk cId="586440249" sldId="408"/>
            <ac:spMk id="67" creationId="{DEB2CF78-DFB6-47E2-A0BE-BB58C3E61D52}"/>
          </ac:spMkLst>
        </pc:spChg>
        <pc:spChg chg="mod">
          <ac:chgData name="patel janvi" userId="986c3fa002cae3eb" providerId="LiveId" clId="{B6E71B58-773B-4C77-834C-FFB2067C0B12}" dt="2023-02-22T01:04:14.813" v="123" actId="207"/>
          <ac:spMkLst>
            <pc:docMk/>
            <pc:sldMk cId="586440249" sldId="408"/>
            <ac:spMk id="72" creationId="{CA5D0ED8-A2F4-4CBA-8CE6-71C02866A005}"/>
          </ac:spMkLst>
        </pc:spChg>
        <pc:spChg chg="mod">
          <ac:chgData name="patel janvi" userId="986c3fa002cae3eb" providerId="LiveId" clId="{B6E71B58-773B-4C77-834C-FFB2067C0B12}" dt="2023-02-22T01:04:22.239" v="125" actId="207"/>
          <ac:spMkLst>
            <pc:docMk/>
            <pc:sldMk cId="586440249" sldId="408"/>
            <ac:spMk id="77" creationId="{8AE2C616-2BC5-4BEF-B2B4-2207A47BF7C8}"/>
          </ac:spMkLst>
        </pc:spChg>
        <pc:spChg chg="mod">
          <ac:chgData name="patel janvi" userId="986c3fa002cae3eb" providerId="LiveId" clId="{B6E71B58-773B-4C77-834C-FFB2067C0B12}" dt="2023-02-22T01:04:31.265" v="127" actId="207"/>
          <ac:spMkLst>
            <pc:docMk/>
            <pc:sldMk cId="586440249" sldId="408"/>
            <ac:spMk id="80" creationId="{3C821508-6A28-4045-A4EB-20206E2EA0EB}"/>
          </ac:spMkLst>
        </pc:spChg>
        <pc:spChg chg="mod">
          <ac:chgData name="patel janvi" userId="986c3fa002cae3eb" providerId="LiveId" clId="{B6E71B58-773B-4C77-834C-FFB2067C0B12}" dt="2023-02-22T01:04:18.682" v="124" actId="207"/>
          <ac:spMkLst>
            <pc:docMk/>
            <pc:sldMk cId="586440249" sldId="408"/>
            <ac:spMk id="83" creationId="{CE5D0019-65FD-418E-A162-DAFA5EEEB3CF}"/>
          </ac:spMkLst>
        </pc:spChg>
        <pc:spChg chg="mod">
          <ac:chgData name="patel janvi" userId="986c3fa002cae3eb" providerId="LiveId" clId="{B6E71B58-773B-4C77-834C-FFB2067C0B12}" dt="2023-02-22T01:04:26.675" v="126" actId="207"/>
          <ac:spMkLst>
            <pc:docMk/>
            <pc:sldMk cId="586440249" sldId="408"/>
            <ac:spMk id="86" creationId="{0DFAF755-CEF4-4406-B931-55D87A2AC6D1}"/>
          </ac:spMkLst>
        </pc:spChg>
      </pc:sldChg>
      <pc:sldChg chg="modSp add mod setBg">
        <pc:chgData name="patel janvi" userId="986c3fa002cae3eb" providerId="LiveId" clId="{B6E71B58-773B-4C77-834C-FFB2067C0B12}" dt="2023-02-22T01:08:25.067" v="213" actId="20577"/>
        <pc:sldMkLst>
          <pc:docMk/>
          <pc:sldMk cId="1499355998" sldId="422"/>
        </pc:sldMkLst>
        <pc:spChg chg="mod">
          <ac:chgData name="patel janvi" userId="986c3fa002cae3eb" providerId="LiveId" clId="{B6E71B58-773B-4C77-834C-FFB2067C0B12}" dt="2023-02-22T01:08:25.067" v="213" actId="20577"/>
          <ac:spMkLst>
            <pc:docMk/>
            <pc:sldMk cId="1499355998" sldId="422"/>
            <ac:spMk id="2" creationId="{771927D2-4EB9-BBF2-C238-11E10B2BA926}"/>
          </ac:spMkLst>
        </pc:spChg>
      </pc:sldChg>
      <pc:sldChg chg="modSp mod">
        <pc:chgData name="patel janvi" userId="986c3fa002cae3eb" providerId="LiveId" clId="{B6E71B58-773B-4C77-834C-FFB2067C0B12}" dt="2023-02-17T18:08:02.571" v="42" actId="20577"/>
        <pc:sldMkLst>
          <pc:docMk/>
          <pc:sldMk cId="3859042610" sldId="424"/>
        </pc:sldMkLst>
        <pc:spChg chg="mod">
          <ac:chgData name="patel janvi" userId="986c3fa002cae3eb" providerId="LiveId" clId="{B6E71B58-773B-4C77-834C-FFB2067C0B12}" dt="2023-02-17T18:08:02.571" v="42" actId="20577"/>
          <ac:spMkLst>
            <pc:docMk/>
            <pc:sldMk cId="3859042610" sldId="424"/>
            <ac:spMk id="13" creationId="{4297E994-59FD-956B-97B0-14664BDEEB1A}"/>
          </ac:spMkLst>
        </pc:spChg>
      </pc:sldChg>
      <pc:sldChg chg="del">
        <pc:chgData name="patel janvi" userId="986c3fa002cae3eb" providerId="LiveId" clId="{B6E71B58-773B-4C77-834C-FFB2067C0B12}" dt="2023-02-17T18:08:07.835" v="43" actId="2696"/>
        <pc:sldMkLst>
          <pc:docMk/>
          <pc:sldMk cId="2710099692" sldId="425"/>
        </pc:sldMkLst>
      </pc:sldChg>
      <pc:sldChg chg="modSp mod">
        <pc:chgData name="patel janvi" userId="986c3fa002cae3eb" providerId="LiveId" clId="{B6E71B58-773B-4C77-834C-FFB2067C0B12}" dt="2023-02-22T01:08:06.941" v="158" actId="207"/>
        <pc:sldMkLst>
          <pc:docMk/>
          <pc:sldMk cId="2123755716" sldId="426"/>
        </pc:sldMkLst>
        <pc:spChg chg="mod">
          <ac:chgData name="patel janvi" userId="986c3fa002cae3eb" providerId="LiveId" clId="{B6E71B58-773B-4C77-834C-FFB2067C0B12}" dt="2023-02-22T01:08:06.941" v="158" actId="207"/>
          <ac:spMkLst>
            <pc:docMk/>
            <pc:sldMk cId="2123755716" sldId="426"/>
            <ac:spMk id="2" creationId="{922A610C-E1E5-7A40-042F-34DEA29D6E95}"/>
          </ac:spMkLst>
        </pc:spChg>
        <pc:spChg chg="mod">
          <ac:chgData name="patel janvi" userId="986c3fa002cae3eb" providerId="LiveId" clId="{B6E71B58-773B-4C77-834C-FFB2067C0B12}" dt="2023-02-22T01:08:03.473" v="157" actId="207"/>
          <ac:spMkLst>
            <pc:docMk/>
            <pc:sldMk cId="2123755716" sldId="426"/>
            <ac:spMk id="3" creationId="{093EA41B-2548-5508-FCC5-8F6ACA9FA304}"/>
          </ac:spMkLst>
        </pc:spChg>
      </pc:sldChg>
      <pc:sldChg chg="addSp delSp modSp new mod">
        <pc:chgData name="patel janvi" userId="986c3fa002cae3eb" providerId="LiveId" clId="{B6E71B58-773B-4C77-834C-FFB2067C0B12}" dt="2023-02-17T20:04:09.050" v="109" actId="403"/>
        <pc:sldMkLst>
          <pc:docMk/>
          <pc:sldMk cId="2416573415" sldId="427"/>
        </pc:sldMkLst>
        <pc:spChg chg="del">
          <ac:chgData name="patel janvi" userId="986c3fa002cae3eb" providerId="LiveId" clId="{B6E71B58-773B-4C77-834C-FFB2067C0B12}" dt="2023-02-17T20:02:55.467" v="71" actId="478"/>
          <ac:spMkLst>
            <pc:docMk/>
            <pc:sldMk cId="2416573415" sldId="427"/>
            <ac:spMk id="2" creationId="{A66872D0-E559-7BF9-AC42-C60688B0BD5C}"/>
          </ac:spMkLst>
        </pc:spChg>
        <pc:spChg chg="add mod">
          <ac:chgData name="patel janvi" userId="986c3fa002cae3eb" providerId="LiveId" clId="{B6E71B58-773B-4C77-834C-FFB2067C0B12}" dt="2023-02-17T20:04:09.050" v="109" actId="403"/>
          <ac:spMkLst>
            <pc:docMk/>
            <pc:sldMk cId="2416573415" sldId="427"/>
            <ac:spMk id="5" creationId="{A0B7088C-757C-4A59-5964-304014051CA4}"/>
          </ac:spMkLst>
        </pc:spChg>
        <pc:picChg chg="add mod modCrop">
          <ac:chgData name="patel janvi" userId="986c3fa002cae3eb" providerId="LiveId" clId="{B6E71B58-773B-4C77-834C-FFB2067C0B12}" dt="2023-02-17T20:03:39.497" v="79" actId="1076"/>
          <ac:picMkLst>
            <pc:docMk/>
            <pc:sldMk cId="2416573415" sldId="427"/>
            <ac:picMk id="4" creationId="{850DE665-904E-057D-8A4C-E5AE126EEB04}"/>
          </ac:picMkLst>
        </pc:picChg>
      </pc:sldChg>
      <pc:sldChg chg="add del setBg">
        <pc:chgData name="patel janvi" userId="986c3fa002cae3eb" providerId="LiveId" clId="{B6E71B58-773B-4C77-834C-FFB2067C0B12}" dt="2023-02-22T01:09:28.625" v="215"/>
        <pc:sldMkLst>
          <pc:docMk/>
          <pc:sldMk cId="1375928364" sldId="428"/>
        </pc:sldMkLst>
      </pc:sldChg>
      <pc:sldChg chg="new del">
        <pc:chgData name="patel janvi" userId="986c3fa002cae3eb" providerId="LiveId" clId="{B6E71B58-773B-4C77-834C-FFB2067C0B12}" dt="2023-02-22T01:03:21.184" v="112" actId="2696"/>
        <pc:sldMkLst>
          <pc:docMk/>
          <pc:sldMk cId="2269957787" sldId="428"/>
        </pc:sldMkLst>
      </pc:sldChg>
      <pc:sldChg chg="add del">
        <pc:chgData name="patel janvi" userId="986c3fa002cae3eb" providerId="LiveId" clId="{B6E71B58-773B-4C77-834C-FFB2067C0B12}" dt="2023-02-22T01:05:26.426" v="133"/>
        <pc:sldMkLst>
          <pc:docMk/>
          <pc:sldMk cId="2310648581" sldId="428"/>
        </pc:sldMkLst>
      </pc:sldChg>
      <pc:sldChg chg="delSp modSp add mod setBg delDesignElem">
        <pc:chgData name="patel janvi" userId="986c3fa002cae3eb" providerId="LiveId" clId="{B6E71B58-773B-4C77-834C-FFB2067C0B12}" dt="2023-02-22T01:09:41.082" v="218" actId="207"/>
        <pc:sldMkLst>
          <pc:docMk/>
          <pc:sldMk cId="3261134226" sldId="428"/>
        </pc:sldMkLst>
        <pc:spChg chg="mod">
          <ac:chgData name="patel janvi" userId="986c3fa002cae3eb" providerId="LiveId" clId="{B6E71B58-773B-4C77-834C-FFB2067C0B12}" dt="2023-02-22T01:09:41.082" v="218" actId="207"/>
          <ac:spMkLst>
            <pc:docMk/>
            <pc:sldMk cId="3261134226" sldId="428"/>
            <ac:spMk id="2" creationId="{51860498-4199-E53D-6BFD-01742628F4E9}"/>
          </ac:spMkLst>
        </pc:spChg>
        <pc:spChg chg="del">
          <ac:chgData name="patel janvi" userId="986c3fa002cae3eb" providerId="LiveId" clId="{B6E71B58-773B-4C77-834C-FFB2067C0B12}" dt="2023-02-22T01:09:34.673" v="217"/>
          <ac:spMkLst>
            <pc:docMk/>
            <pc:sldMk cId="3261134226" sldId="428"/>
            <ac:spMk id="25" creationId="{64C9EE1D-12BB-43F7-9A2A-893578DCA63A}"/>
          </ac:spMkLst>
        </pc:spChg>
        <pc:spChg chg="del">
          <ac:chgData name="patel janvi" userId="986c3fa002cae3eb" providerId="LiveId" clId="{B6E71B58-773B-4C77-834C-FFB2067C0B12}" dt="2023-02-22T01:09:34.673" v="217"/>
          <ac:spMkLst>
            <pc:docMk/>
            <pc:sldMk cId="3261134226" sldId="428"/>
            <ac:spMk id="27" creationId="{43962A31-C54E-4762-B155-59777FED1C75}"/>
          </ac:spMkLst>
        </pc:spChg>
        <pc:spChg chg="del">
          <ac:chgData name="patel janvi" userId="986c3fa002cae3eb" providerId="LiveId" clId="{B6E71B58-773B-4C77-834C-FFB2067C0B12}" dt="2023-02-22T01:09:34.673" v="217"/>
          <ac:spMkLst>
            <pc:docMk/>
            <pc:sldMk cId="3261134226" sldId="428"/>
            <ac:spMk id="29" creationId="{4B392D36-B685-45E0-B197-6EE5D748093B}"/>
          </ac:spMkLst>
        </pc:spChg>
        <pc:spChg chg="del">
          <ac:chgData name="patel janvi" userId="986c3fa002cae3eb" providerId="LiveId" clId="{B6E71B58-773B-4C77-834C-FFB2067C0B12}" dt="2023-02-22T01:09:34.673" v="217"/>
          <ac:spMkLst>
            <pc:docMk/>
            <pc:sldMk cId="3261134226" sldId="428"/>
            <ac:spMk id="31" creationId="{9DCA8533-CC5E-4754-9A04-047EDE49E0F9}"/>
          </ac:spMkLst>
        </pc:spChg>
      </pc:sldChg>
      <pc:sldChg chg="addSp delSp modSp new mod">
        <pc:chgData name="patel janvi" userId="986c3fa002cae3eb" providerId="LiveId" clId="{B6E71B58-773B-4C77-834C-FFB2067C0B12}" dt="2023-02-22T01:14:16.643" v="531" actId="20577"/>
        <pc:sldMkLst>
          <pc:docMk/>
          <pc:sldMk cId="388197227" sldId="429"/>
        </pc:sldMkLst>
        <pc:spChg chg="del">
          <ac:chgData name="patel janvi" userId="986c3fa002cae3eb" providerId="LiveId" clId="{B6E71B58-773B-4C77-834C-FFB2067C0B12}" dt="2023-02-22T01:10:03.976" v="220" actId="478"/>
          <ac:spMkLst>
            <pc:docMk/>
            <pc:sldMk cId="388197227" sldId="429"/>
            <ac:spMk id="2" creationId="{43E8E682-1783-DD2E-1EA4-FA7E4C2BF2F9}"/>
          </ac:spMkLst>
        </pc:spChg>
        <pc:spChg chg="add mod">
          <ac:chgData name="patel janvi" userId="986c3fa002cae3eb" providerId="LiveId" clId="{B6E71B58-773B-4C77-834C-FFB2067C0B12}" dt="2023-02-22T01:10:39.477" v="248" actId="403"/>
          <ac:spMkLst>
            <pc:docMk/>
            <pc:sldMk cId="388197227" sldId="429"/>
            <ac:spMk id="3" creationId="{A9A576E8-7F40-E64B-9464-04D73E078A26}"/>
          </ac:spMkLst>
        </pc:spChg>
        <pc:spChg chg="add mod">
          <ac:chgData name="patel janvi" userId="986c3fa002cae3eb" providerId="LiveId" clId="{B6E71B58-773B-4C77-834C-FFB2067C0B12}" dt="2023-02-22T01:11:47.213" v="334" actId="20577"/>
          <ac:spMkLst>
            <pc:docMk/>
            <pc:sldMk cId="388197227" sldId="429"/>
            <ac:spMk id="4" creationId="{90E78C33-59EF-8EC1-17F3-030B4670F3AB}"/>
          </ac:spMkLst>
        </pc:spChg>
        <pc:spChg chg="add mod">
          <ac:chgData name="patel janvi" userId="986c3fa002cae3eb" providerId="LiveId" clId="{B6E71B58-773B-4C77-834C-FFB2067C0B12}" dt="2023-02-22T01:12:13.959" v="361" actId="404"/>
          <ac:spMkLst>
            <pc:docMk/>
            <pc:sldMk cId="388197227" sldId="429"/>
            <ac:spMk id="5" creationId="{65985CA5-FAF8-54AB-EFA9-066B91D4BA76}"/>
          </ac:spMkLst>
        </pc:spChg>
        <pc:spChg chg="add mod">
          <ac:chgData name="patel janvi" userId="986c3fa002cae3eb" providerId="LiveId" clId="{B6E71B58-773B-4C77-834C-FFB2067C0B12}" dt="2023-02-22T01:14:16.643" v="531" actId="20577"/>
          <ac:spMkLst>
            <pc:docMk/>
            <pc:sldMk cId="388197227" sldId="429"/>
            <ac:spMk id="6" creationId="{BFF7FBD9-9C6C-BE81-E94D-205B1CE5A83A}"/>
          </ac:spMkLst>
        </pc:spChg>
      </pc:sldChg>
      <pc:sldChg chg="addSp delSp modSp new del mod">
        <pc:chgData name="patel janvi" userId="986c3fa002cae3eb" providerId="LiveId" clId="{B6E71B58-773B-4C77-834C-FFB2067C0B12}" dt="2023-02-22T01:18:22.063" v="639" actId="2696"/>
        <pc:sldMkLst>
          <pc:docMk/>
          <pc:sldMk cId="2410812202" sldId="430"/>
        </pc:sldMkLst>
        <pc:spChg chg="del">
          <ac:chgData name="patel janvi" userId="986c3fa002cae3eb" providerId="LiveId" clId="{B6E71B58-773B-4C77-834C-FFB2067C0B12}" dt="2023-02-22T01:14:34.089" v="533" actId="21"/>
          <ac:spMkLst>
            <pc:docMk/>
            <pc:sldMk cId="2410812202" sldId="430"/>
            <ac:spMk id="2" creationId="{9B7594B2-48AC-F42E-1CF2-1E1B4EF4F6F1}"/>
          </ac:spMkLst>
        </pc:spChg>
        <pc:spChg chg="add mod">
          <ac:chgData name="patel janvi" userId="986c3fa002cae3eb" providerId="LiveId" clId="{B6E71B58-773B-4C77-834C-FFB2067C0B12}" dt="2023-02-22T01:17:33.824" v="620" actId="1076"/>
          <ac:spMkLst>
            <pc:docMk/>
            <pc:sldMk cId="2410812202" sldId="430"/>
            <ac:spMk id="3" creationId="{13937AD7-94CD-5E7E-B54F-D4F757C409E1}"/>
          </ac:spMkLst>
        </pc:spChg>
        <pc:spChg chg="add mod">
          <ac:chgData name="patel janvi" userId="986c3fa002cae3eb" providerId="LiveId" clId="{B6E71B58-773B-4C77-834C-FFB2067C0B12}" dt="2023-02-22T01:17:40.558" v="621" actId="1076"/>
          <ac:spMkLst>
            <pc:docMk/>
            <pc:sldMk cId="2410812202" sldId="430"/>
            <ac:spMk id="4" creationId="{03E4D315-2972-BDDD-5A7F-BE2FC247F8F6}"/>
          </ac:spMkLst>
        </pc:spChg>
        <pc:spChg chg="add mod">
          <ac:chgData name="patel janvi" userId="986c3fa002cae3eb" providerId="LiveId" clId="{B6E71B58-773B-4C77-834C-FFB2067C0B12}" dt="2023-02-22T01:17:27.952" v="619" actId="1076"/>
          <ac:spMkLst>
            <pc:docMk/>
            <pc:sldMk cId="2410812202" sldId="430"/>
            <ac:spMk id="5" creationId="{100299AE-F5F9-5CF4-CADB-2B62A83C982B}"/>
          </ac:spMkLst>
        </pc:spChg>
        <pc:spChg chg="add mod">
          <ac:chgData name="patel janvi" userId="986c3fa002cae3eb" providerId="LiveId" clId="{B6E71B58-773B-4C77-834C-FFB2067C0B12}" dt="2023-02-22T01:17:20.037" v="618" actId="1076"/>
          <ac:spMkLst>
            <pc:docMk/>
            <pc:sldMk cId="2410812202" sldId="430"/>
            <ac:spMk id="6" creationId="{0DB71D2D-BEB0-468F-49BC-C2A6AF1BEDAE}"/>
          </ac:spMkLst>
        </pc:spChg>
        <pc:spChg chg="add mod">
          <ac:chgData name="patel janvi" userId="986c3fa002cae3eb" providerId="LiveId" clId="{B6E71B58-773B-4C77-834C-FFB2067C0B12}" dt="2023-02-22T01:17:16.244" v="617" actId="1076"/>
          <ac:spMkLst>
            <pc:docMk/>
            <pc:sldMk cId="2410812202" sldId="430"/>
            <ac:spMk id="7" creationId="{74527450-A362-95F2-9EDF-ADE1882EC3A4}"/>
          </ac:spMkLst>
        </pc:spChg>
        <pc:spChg chg="add mod">
          <ac:chgData name="patel janvi" userId="986c3fa002cae3eb" providerId="LiveId" clId="{B6E71B58-773B-4C77-834C-FFB2067C0B12}" dt="2023-02-22T01:18:16.863" v="638" actId="1076"/>
          <ac:spMkLst>
            <pc:docMk/>
            <pc:sldMk cId="2410812202" sldId="430"/>
            <ac:spMk id="8" creationId="{E09C223D-2206-9330-5F2D-A9A359B22EDE}"/>
          </ac:spMkLst>
        </pc:spChg>
      </pc:sldChg>
      <pc:sldChg chg="add">
        <pc:chgData name="patel janvi" userId="986c3fa002cae3eb" providerId="LiveId" clId="{B6E71B58-773B-4C77-834C-FFB2067C0B12}" dt="2023-02-22T01:18:27.034" v="640"/>
        <pc:sldMkLst>
          <pc:docMk/>
          <pc:sldMk cId="3387005879" sldId="430"/>
        </pc:sldMkLst>
      </pc:sldChg>
      <pc:sldChg chg="delSp modSp add mod">
        <pc:chgData name="patel janvi" userId="986c3fa002cae3eb" providerId="LiveId" clId="{B6E71B58-773B-4C77-834C-FFB2067C0B12}" dt="2023-02-22T01:21:44.899" v="1002" actId="5793"/>
        <pc:sldMkLst>
          <pc:docMk/>
          <pc:sldMk cId="3365606827" sldId="431"/>
        </pc:sldMkLst>
        <pc:spChg chg="mod">
          <ac:chgData name="patel janvi" userId="986c3fa002cae3eb" providerId="LiveId" clId="{B6E71B58-773B-4C77-834C-FFB2067C0B12}" dt="2023-02-22T01:21:44.899" v="1002" actId="5793"/>
          <ac:spMkLst>
            <pc:docMk/>
            <pc:sldMk cId="3365606827" sldId="431"/>
            <ac:spMk id="4" creationId="{45A8DD4A-7C2A-05EA-B044-4D7F0867AE39}"/>
          </ac:spMkLst>
        </pc:spChg>
        <pc:picChg chg="del">
          <ac:chgData name="patel janvi" userId="986c3fa002cae3eb" providerId="LiveId" clId="{B6E71B58-773B-4C77-834C-FFB2067C0B12}" dt="2023-02-22T01:21:16.001" v="976" actId="478"/>
          <ac:picMkLst>
            <pc:docMk/>
            <pc:sldMk cId="3365606827" sldId="431"/>
            <ac:picMk id="5" creationId="{29DA4D8B-77BB-2B5F-DACD-60F3D3B592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</a:t>
            </a:r>
            <a:r>
              <a:rPr lang="en-CA" err="1"/>
              <a:t>Leloo</a:t>
            </a:r>
            <a:r>
              <a:rPr lang="en-CA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C6089-3D82-43B1-99D2-E34B66D1CEF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F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1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Padrinan</a:t>
            </a:r>
            <a:r>
              <a:rPr lang="en-CA"/>
              <a:t>, Miguel (n.d.). Email blocks on Gray Surface. Accessed on January 16</a:t>
            </a:r>
            <a:r>
              <a:rPr lang="en-CA" baseline="30000"/>
              <a:t>th</a:t>
            </a:r>
            <a:r>
              <a:rPr lang="en-CA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5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4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11441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60440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tiff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gif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franciszero/Iter-E2EDET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al-iisc/lsc-cnn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477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Sanjeev Kumar - Professor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Brunilda </a:t>
            </a:r>
            <a:r>
              <a:rPr lang="en-US" err="1">
                <a:solidFill>
                  <a:srgbClr val="000000"/>
                </a:solidFill>
                <a:latin typeface="Segoe UI"/>
                <a:cs typeface="Segoe UI"/>
              </a:rPr>
              <a:t>Xhaferllari</a:t>
            </a: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 – Project Manager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Rich Freeman – Faculty Mentor</a:t>
            </a:r>
          </a:p>
          <a:p>
            <a:pPr defTabSz="457200">
              <a:defRPr/>
            </a:pPr>
            <a:r>
              <a:rPr lang="en-US" b="1">
                <a:solidFill>
                  <a:srgbClr val="000000"/>
                </a:solidFill>
                <a:latin typeface="Segoe UI"/>
                <a:cs typeface="Segoe UI"/>
              </a:rPr>
              <a:t>AI Team: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457200">
              <a:defRPr/>
            </a:pPr>
            <a:r>
              <a:rPr lang="en-US">
                <a:latin typeface="Segoe UI"/>
                <a:cs typeface="Segoe UI"/>
              </a:rPr>
              <a:t>Janvi Patel</a:t>
            </a:r>
            <a:endParaRPr lang="en-US">
              <a:solidFill>
                <a:prstClr val="black"/>
              </a:solidFill>
              <a:latin typeface="Segoe UI"/>
              <a:cs typeface="Segoe UI"/>
            </a:endParaRPr>
          </a:p>
          <a:p>
            <a:pPr defTabSz="457200">
              <a:defRPr/>
            </a:pPr>
            <a:r>
              <a:rPr lang="en-US" err="1">
                <a:latin typeface="Segoe UI"/>
                <a:cs typeface="Segoe UI"/>
              </a:rPr>
              <a:t>Fangji</a:t>
            </a:r>
            <a:r>
              <a:rPr lang="en-US">
                <a:latin typeface="Segoe UI"/>
                <a:cs typeface="Segoe UI"/>
              </a:rPr>
              <a:t> Chen</a:t>
            </a:r>
          </a:p>
          <a:p>
            <a:pPr defTabSz="457200">
              <a:defRPr/>
            </a:pPr>
            <a:r>
              <a:rPr lang="en-US" err="1">
                <a:latin typeface="Segoe UI"/>
                <a:cs typeface="Segoe UI"/>
              </a:rPr>
              <a:t>Scaria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Ouseph</a:t>
            </a:r>
            <a:r>
              <a:rPr lang="en-US">
                <a:latin typeface="Segoe UI"/>
                <a:cs typeface="Segoe UI"/>
              </a:rPr>
              <a:t> Kurian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for Dr. Alex Smith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>
                <a:latin typeface="Calibri Light" panose="020F0302020204030204"/>
              </a:rPr>
              <a:t>MIC Smart Beach by Bruce County</a:t>
            </a:r>
            <a:endParaRPr lang="en-US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0498-4199-E53D-6BFD-01742628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>
                <a:solidFill>
                  <a:schemeClr val="tx1"/>
                </a:solidFill>
              </a:rPr>
              <a:t>Insightface</a:t>
            </a:r>
            <a:r>
              <a:rPr lang="en-US" sz="5900" spc="-100" dirty="0">
                <a:solidFill>
                  <a:schemeClr val="tx1"/>
                </a:solidFill>
              </a:rPr>
              <a:t> vs Resnet vs YOLOv8</a:t>
            </a:r>
          </a:p>
        </p:txBody>
      </p:sp>
      <p:pic>
        <p:nvPicPr>
          <p:cNvPr id="9" name="Picture 8" descr="A group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9CC15992-035E-FA59-8B10-494519C90B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91" y="1155151"/>
            <a:ext cx="3331905" cy="2215716"/>
          </a:xfrm>
          <a:prstGeom prst="rect">
            <a:avLst/>
          </a:prstGeom>
        </p:spPr>
      </p:pic>
      <p:pic>
        <p:nvPicPr>
          <p:cNvPr id="7" name="Picture 6" descr="A picture containing outdoor, beach, people, shore&#10;&#10;Description automatically generated">
            <a:extLst>
              <a:ext uri="{FF2B5EF4-FFF2-40B4-BE49-F238E27FC236}">
                <a16:creationId xmlns:a16="http://schemas.microsoft.com/office/drawing/2014/main" id="{86A2F6E4-D6AD-C8BA-0C00-858F458656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329" y="1155151"/>
            <a:ext cx="3331905" cy="2215716"/>
          </a:xfrm>
          <a:prstGeom prst="rect">
            <a:avLst/>
          </a:prstGeom>
        </p:spPr>
      </p:pic>
      <p:pic>
        <p:nvPicPr>
          <p:cNvPr id="5" name="Content Placeholder 4" descr="A group of people on a beach&#10;&#10;Description automatically generated with medium confidence">
            <a:extLst>
              <a:ext uri="{FF2B5EF4-FFF2-40B4-BE49-F238E27FC236}">
                <a16:creationId xmlns:a16="http://schemas.microsoft.com/office/drawing/2014/main" id="{4ADE9451-0E07-EFBE-620D-2137FAE0E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0967" y="1155151"/>
            <a:ext cx="3331906" cy="22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3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2" y="-22884"/>
            <a:ext cx="6699641" cy="1178727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Additional activities since last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549660" y="2677416"/>
            <a:ext cx="5132206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Work:</a:t>
            </a:r>
            <a:endParaRPr kumimoji="0" lang="fr-FR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463866" y="3188542"/>
            <a:ext cx="7237839" cy="1111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Classification model for images.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Vgg19 was used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Transfer learning used to training the model.</a:t>
            </a:r>
          </a:p>
          <a:p>
            <a:pPr>
              <a:lnSpc>
                <a:spcPct val="150000"/>
              </a:lnSpc>
              <a:defRPr/>
            </a:pPr>
            <a:endParaRPr lang="en-US" sz="7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408" y="2701509"/>
            <a:ext cx="300458" cy="30045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E6B0440-056E-A850-E763-89160E1BF6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975" y="1258349"/>
            <a:ext cx="5897460" cy="41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u="sng"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350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Classification model VGG9.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Structure of </a:t>
            </a:r>
            <a:r>
              <a:rPr lang="en-US" sz="1800" err="1"/>
              <a:t>train_test</a:t>
            </a:r>
            <a:r>
              <a:rPr lang="en-US" sz="1800"/>
              <a:t> chosen 80-20.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Will have to increase the accuracy of the model.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Testing required.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D21303-8395-D819-75DE-2ADBB771BB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497" y="222641"/>
            <a:ext cx="4078015" cy="348114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80C90CC-B41B-1946-1DFB-83E6509103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585" y="3429000"/>
            <a:ext cx="4078015" cy="32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0DE665-904E-057D-8A4C-E5AE126EE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1986" y="662152"/>
            <a:ext cx="6800193" cy="3331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7088C-757C-4A59-5964-304014051CA4}"/>
              </a:ext>
            </a:extLst>
          </p:cNvPr>
          <p:cNvSpPr txBox="1"/>
          <p:nvPr/>
        </p:nvSpPr>
        <p:spPr>
          <a:xfrm>
            <a:off x="283779" y="1629103"/>
            <a:ext cx="2554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VGG19 model</a:t>
            </a:r>
          </a:p>
        </p:txBody>
      </p:sp>
    </p:spTree>
    <p:extLst>
      <p:ext uri="{BB962C8B-B14F-4D97-AF65-F5344CB8AC3E}">
        <p14:creationId xmlns:p14="http://schemas.microsoft.com/office/powerpoint/2010/main" val="241657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A576E8-7F40-E64B-9464-04D73E078A26}"/>
              </a:ext>
            </a:extLst>
          </p:cNvPr>
          <p:cNvSpPr txBox="1"/>
          <p:nvPr/>
        </p:nvSpPr>
        <p:spPr>
          <a:xfrm>
            <a:off x="1610686" y="142613"/>
            <a:ext cx="7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err="1"/>
              <a:t>ResNet</a:t>
            </a:r>
            <a:r>
              <a:rPr lang="en-CA" sz="2800" b="1"/>
              <a:t> implementation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78C33-59EF-8EC1-17F3-030B4670F3AB}"/>
              </a:ext>
            </a:extLst>
          </p:cNvPr>
          <p:cNvSpPr txBox="1"/>
          <p:nvPr/>
        </p:nvSpPr>
        <p:spPr>
          <a:xfrm>
            <a:off x="302004" y="1107347"/>
            <a:ext cx="674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Implemented the </a:t>
            </a:r>
            <a:r>
              <a:rPr lang="en-CA" err="1"/>
              <a:t>ResNet</a:t>
            </a:r>
            <a:r>
              <a:rPr lang="en-CA"/>
              <a:t>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We have stored the results in a txt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85CA5-FAF8-54AB-EFA9-066B91D4BA76}"/>
              </a:ext>
            </a:extLst>
          </p:cNvPr>
          <p:cNvSpPr txBox="1"/>
          <p:nvPr/>
        </p:nvSpPr>
        <p:spPr>
          <a:xfrm>
            <a:off x="1694576" y="2105637"/>
            <a:ext cx="383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/>
              <a:t>Classification model: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7FBD9-9C6C-BE81-E94D-205B1CE5A83A}"/>
              </a:ext>
            </a:extLst>
          </p:cNvPr>
          <p:cNvSpPr txBox="1"/>
          <p:nvPr/>
        </p:nvSpPr>
        <p:spPr>
          <a:xfrm>
            <a:off x="562062" y="2952925"/>
            <a:ext cx="5533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Implementation of classification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For comparison we will be implementing: MCNN(multi-column convolutional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err="1"/>
              <a:t>CSRNet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err="1"/>
              <a:t>SANet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err="1"/>
              <a:t>ResNet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38819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- Janvi: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350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Till now I am working on the classification part.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Figuring available pre-trained models for crowd density.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Implementing models for accuracy checks.</a:t>
            </a:r>
          </a:p>
          <a:p>
            <a:pPr algn="l" rtl="0" fontAlgn="base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6560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98CD3-AD9C-45BE-A82D-313E448B4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030" y="600963"/>
            <a:ext cx="4432300" cy="1992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2091A-2C4D-FCE4-08E2-08E98703E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2593008"/>
            <a:ext cx="4432301" cy="1992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CC1A4-B279-91BB-71AB-F733FEF3D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4585053"/>
            <a:ext cx="4432301" cy="2066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6D456-2F4E-7090-9B45-F305642C90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66" y="1914150"/>
            <a:ext cx="6322979" cy="4737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A47D-B0A3-45F4-D7E6-C564B2FF9DD3}"/>
              </a:ext>
            </a:extLst>
          </p:cNvPr>
          <p:cNvSpPr txBox="1"/>
          <p:nvPr/>
        </p:nvSpPr>
        <p:spPr>
          <a:xfrm>
            <a:off x="727865" y="389137"/>
            <a:ext cx="6237139" cy="1322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difficulties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eople counting with anonymized images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AD0BD-BBA5-CD48-45CF-5E1844B9714E}"/>
              </a:ext>
            </a:extLst>
          </p:cNvPr>
          <p:cNvSpPr txBox="1"/>
          <p:nvPr/>
        </p:nvSpPr>
        <p:spPr>
          <a:xfrm>
            <a:off x="10578675" y="60096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/>
              <a:t>InsightFace:0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A7F27-1EBD-7F68-8580-1FC1878FB532}"/>
              </a:ext>
            </a:extLst>
          </p:cNvPr>
          <p:cNvSpPr txBox="1"/>
          <p:nvPr/>
        </p:nvSpPr>
        <p:spPr>
          <a:xfrm>
            <a:off x="10578674" y="259300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/>
              <a:t>YOLO</a:t>
            </a:r>
            <a:r>
              <a:rPr lang="en-US" altLang="zh-CN"/>
              <a:t>v8s</a:t>
            </a:r>
            <a:r>
              <a:rPr lang="en-CN"/>
              <a:t>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52689-269D-372E-8499-1FF7D95635D8}"/>
              </a:ext>
            </a:extLst>
          </p:cNvPr>
          <p:cNvSpPr txBox="1"/>
          <p:nvPr/>
        </p:nvSpPr>
        <p:spPr>
          <a:xfrm>
            <a:off x="10578675" y="4585053"/>
            <a:ext cx="147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ResNet:3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endParaRPr lang="en-CN" sz="16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71AF1-A480-9B5C-EB76-0FDFBDE537F1}"/>
              </a:ext>
            </a:extLst>
          </p:cNvPr>
          <p:cNvSpPr/>
          <p:nvPr/>
        </p:nvSpPr>
        <p:spPr>
          <a:xfrm>
            <a:off x="2408438" y="3560323"/>
            <a:ext cx="2523485" cy="11867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4D2F17-D1F8-1753-9E95-4EBE531E2570}"/>
              </a:ext>
            </a:extLst>
          </p:cNvPr>
          <p:cNvCxnSpPr>
            <a:cxnSpLocks/>
          </p:cNvCxnSpPr>
          <p:nvPr/>
        </p:nvCxnSpPr>
        <p:spPr>
          <a:xfrm flipH="1">
            <a:off x="2408438" y="600963"/>
            <a:ext cx="5198592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D21F56-573B-D6DA-05D3-594C9466B4FE}"/>
              </a:ext>
            </a:extLst>
          </p:cNvPr>
          <p:cNvCxnSpPr>
            <a:cxnSpLocks/>
          </p:cNvCxnSpPr>
          <p:nvPr/>
        </p:nvCxnSpPr>
        <p:spPr>
          <a:xfrm flipH="1">
            <a:off x="4931923" y="600963"/>
            <a:ext cx="7123438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F7C3FB-CA1E-2919-C0B3-DE0FCE6B3B9D}"/>
              </a:ext>
            </a:extLst>
          </p:cNvPr>
          <p:cNvCxnSpPr>
            <a:cxnSpLocks/>
          </p:cNvCxnSpPr>
          <p:nvPr/>
        </p:nvCxnSpPr>
        <p:spPr>
          <a:xfrm flipH="1" flipV="1">
            <a:off x="4931923" y="4747098"/>
            <a:ext cx="7107407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D22EB7-FE7C-9C87-83C3-0FFA0ABBF070}"/>
              </a:ext>
            </a:extLst>
          </p:cNvPr>
          <p:cNvCxnSpPr>
            <a:cxnSpLocks/>
          </p:cNvCxnSpPr>
          <p:nvPr/>
        </p:nvCxnSpPr>
        <p:spPr>
          <a:xfrm flipH="1" flipV="1">
            <a:off x="2408438" y="4747098"/>
            <a:ext cx="5198592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7AEDEE-AF62-DBBA-C3D8-B95319141705}"/>
              </a:ext>
            </a:extLst>
          </p:cNvPr>
          <p:cNvSpPr/>
          <p:nvPr/>
        </p:nvSpPr>
        <p:spPr>
          <a:xfrm>
            <a:off x="7607028" y="600963"/>
            <a:ext cx="4432302" cy="605063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A3902-A631-0564-80BC-D4FA89CC7493}"/>
              </a:ext>
            </a:extLst>
          </p:cNvPr>
          <p:cNvCxnSpPr>
            <a:cxnSpLocks/>
          </p:cNvCxnSpPr>
          <p:nvPr/>
        </p:nvCxnSpPr>
        <p:spPr>
          <a:xfrm flipH="1">
            <a:off x="7591000" y="2593008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C69F8D-1C77-564E-D796-65C2DC87BFE7}"/>
              </a:ext>
            </a:extLst>
          </p:cNvPr>
          <p:cNvCxnSpPr/>
          <p:nvPr/>
        </p:nvCxnSpPr>
        <p:spPr>
          <a:xfrm>
            <a:off x="-97277" y="-690664"/>
            <a:ext cx="1634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C6CF84-63C6-84A5-7139-BC065D9188DD}"/>
              </a:ext>
            </a:extLst>
          </p:cNvPr>
          <p:cNvCxnSpPr>
            <a:cxnSpLocks/>
          </p:cNvCxnSpPr>
          <p:nvPr/>
        </p:nvCxnSpPr>
        <p:spPr>
          <a:xfrm flipH="1">
            <a:off x="7591000" y="4585053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4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Anonymizing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 with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face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AA8EFDD-36F4-7471-3D8C-908B1BAC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740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50130ACB-4BA5-D46E-2082-53F6CB46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7258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3AAB47-DD96-4D5B-637D-B45DA05B6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323" y="4957563"/>
            <a:ext cx="2832100" cy="1511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81E0B-F618-5F38-C267-76AB52491A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5161" y="4957563"/>
            <a:ext cx="2814779" cy="149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0B1984-BA58-4496-CF2D-11EF4939ABB6}"/>
              </a:ext>
            </a:extLst>
          </p:cNvPr>
          <p:cNvSpPr/>
          <p:nvPr/>
        </p:nvSpPr>
        <p:spPr>
          <a:xfrm>
            <a:off x="2642516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CF5D5C-1192-1265-49C8-F2669447AB7B}"/>
              </a:ext>
            </a:extLst>
          </p:cNvPr>
          <p:cNvCxnSpPr/>
          <p:nvPr/>
        </p:nvCxnSpPr>
        <p:spPr>
          <a:xfrm>
            <a:off x="2642516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4611C5-3659-7087-805F-DE4A23BC9FE3}"/>
              </a:ext>
            </a:extLst>
          </p:cNvPr>
          <p:cNvCxnSpPr>
            <a:cxnSpLocks/>
          </p:cNvCxnSpPr>
          <p:nvPr/>
        </p:nvCxnSpPr>
        <p:spPr>
          <a:xfrm flipH="1" flipV="1">
            <a:off x="2642516" y="4686522"/>
            <a:ext cx="141893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863212-361B-F139-3F77-F8348B45DD35}"/>
              </a:ext>
            </a:extLst>
          </p:cNvPr>
          <p:cNvCxnSpPr>
            <a:cxnSpLocks/>
          </p:cNvCxnSpPr>
          <p:nvPr/>
        </p:nvCxnSpPr>
        <p:spPr>
          <a:xfrm flipH="1" flipV="1">
            <a:off x="3712559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E4E10B-EFC2-AC9C-4E4F-72BEDF5572D9}"/>
              </a:ext>
            </a:extLst>
          </p:cNvPr>
          <p:cNvCxnSpPr>
            <a:cxnSpLocks/>
          </p:cNvCxnSpPr>
          <p:nvPr/>
        </p:nvCxnSpPr>
        <p:spPr>
          <a:xfrm flipH="1" flipV="1">
            <a:off x="3698645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5BD61-D719-90DE-88F1-F213F673ABD8}"/>
              </a:ext>
            </a:extLst>
          </p:cNvPr>
          <p:cNvSpPr/>
          <p:nvPr/>
        </p:nvSpPr>
        <p:spPr>
          <a:xfrm>
            <a:off x="2784409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9BCDE8-B022-63AC-038B-B63740512520}"/>
              </a:ext>
            </a:extLst>
          </p:cNvPr>
          <p:cNvSpPr/>
          <p:nvPr/>
        </p:nvSpPr>
        <p:spPr>
          <a:xfrm>
            <a:off x="7895441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F6A8EB-9D50-D372-EC67-C200541CB530}"/>
              </a:ext>
            </a:extLst>
          </p:cNvPr>
          <p:cNvCxnSpPr/>
          <p:nvPr/>
        </p:nvCxnSpPr>
        <p:spPr>
          <a:xfrm>
            <a:off x="7895441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49BD70-E7ED-8D98-8044-4838B2175E81}"/>
              </a:ext>
            </a:extLst>
          </p:cNvPr>
          <p:cNvCxnSpPr>
            <a:cxnSpLocks/>
          </p:cNvCxnSpPr>
          <p:nvPr/>
        </p:nvCxnSpPr>
        <p:spPr>
          <a:xfrm flipH="1" flipV="1">
            <a:off x="7895441" y="4686522"/>
            <a:ext cx="141893" cy="17823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BD0B58-DD0A-2411-0D79-EF7C3F4F0A42}"/>
              </a:ext>
            </a:extLst>
          </p:cNvPr>
          <p:cNvCxnSpPr>
            <a:cxnSpLocks/>
          </p:cNvCxnSpPr>
          <p:nvPr/>
        </p:nvCxnSpPr>
        <p:spPr>
          <a:xfrm flipH="1" flipV="1">
            <a:off x="8965484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2BD6BD-984D-6635-931F-83E060F92CBF}"/>
              </a:ext>
            </a:extLst>
          </p:cNvPr>
          <p:cNvCxnSpPr>
            <a:cxnSpLocks/>
          </p:cNvCxnSpPr>
          <p:nvPr/>
        </p:nvCxnSpPr>
        <p:spPr>
          <a:xfrm flipH="1" flipV="1">
            <a:off x="8951570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1D3FAE4-1299-6C8F-580B-85FC604CDB9A}"/>
              </a:ext>
            </a:extLst>
          </p:cNvPr>
          <p:cNvSpPr/>
          <p:nvPr/>
        </p:nvSpPr>
        <p:spPr>
          <a:xfrm>
            <a:off x="8037334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876322-BAAB-DDCF-9296-C4A5C7B2C7AC}"/>
              </a:ext>
            </a:extLst>
          </p:cNvPr>
          <p:cNvSpPr txBox="1"/>
          <p:nvPr/>
        </p:nvSpPr>
        <p:spPr>
          <a:xfrm>
            <a:off x="897740" y="1715771"/>
            <a:ext cx="762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  <a:r>
              <a:rPr lang="en-CN"/>
              <a:t>f we don’t have body patterns but heads, we may lose accuracy.</a:t>
            </a:r>
          </a:p>
          <a:p>
            <a:r>
              <a:rPr lang="en-CN"/>
              <a:t>Then this is an anonymizing practice with face detection outputs, as an option.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FB15AC-AC48-46F4-6C6F-5229B750D580}"/>
              </a:ext>
            </a:extLst>
          </p:cNvPr>
          <p:cNvSpPr txBox="1"/>
          <p:nvPr/>
        </p:nvSpPr>
        <p:spPr>
          <a:xfrm>
            <a:off x="0" y="6604084"/>
            <a:ext cx="26645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csp.pytorch</a:t>
            </a:r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2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9FD8D-61E8-F39A-3354-CD7CB865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5" y="4385570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An implementation of Crowd Counting with P2PNet – head patterns 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E2B20-6733-ABD2-0CA5-C203E2A1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65" y="2294156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C6B14-E3AC-AD67-0AC8-1D35053F90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62" t="-737"/>
          <a:stretch/>
        </p:blipFill>
        <p:spPr>
          <a:xfrm>
            <a:off x="2020021" y="2294156"/>
            <a:ext cx="1888931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7BCF6-55DE-341E-6AD5-D02F0FE3A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023" y="4370995"/>
            <a:ext cx="1888928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1BB34-5499-4209-299A-177210885444}"/>
              </a:ext>
            </a:extLst>
          </p:cNvPr>
          <p:cNvSpPr txBox="1"/>
          <p:nvPr/>
        </p:nvSpPr>
        <p:spPr>
          <a:xfrm>
            <a:off x="0" y="6604084"/>
            <a:ext cx="3352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/CrowdCounting-P2PNet</a:t>
            </a:r>
          </a:p>
        </p:txBody>
      </p:sp>
      <p:pic>
        <p:nvPicPr>
          <p:cNvPr id="9" name="Picture 8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B8181BE1-1697-7D5F-31B8-BC24332987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1626866"/>
            <a:ext cx="5813991" cy="1708234"/>
          </a:xfrm>
          <a:prstGeom prst="rect">
            <a:avLst/>
          </a:prstGeom>
        </p:spPr>
      </p:pic>
      <p:pic>
        <p:nvPicPr>
          <p:cNvPr id="11" name="Picture 10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EA728B2A-03BC-F065-F1D3-D4D37429E73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5" y="3312589"/>
            <a:ext cx="5813990" cy="1708234"/>
          </a:xfrm>
          <a:prstGeom prst="rect">
            <a:avLst/>
          </a:prstGeom>
        </p:spPr>
      </p:pic>
      <p:pic>
        <p:nvPicPr>
          <p:cNvPr id="14" name="Picture 1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7F8D08-915A-56E6-5C5D-534CDA47C0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5011063"/>
            <a:ext cx="5813990" cy="12701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6B9172-5233-5892-0AA5-5854BABE2715}"/>
              </a:ext>
            </a:extLst>
          </p:cNvPr>
          <p:cNvSpPr/>
          <p:nvPr/>
        </p:nvSpPr>
        <p:spPr>
          <a:xfrm>
            <a:off x="727866" y="5141831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AC8FBF-DF41-8658-AD12-4EAFC51AD265}"/>
              </a:ext>
            </a:extLst>
          </p:cNvPr>
          <p:cNvSpPr/>
          <p:nvPr/>
        </p:nvSpPr>
        <p:spPr>
          <a:xfrm>
            <a:off x="745201" y="3087300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2FD86-9C75-906D-3DA7-D4618A77F8F9}"/>
              </a:ext>
            </a:extLst>
          </p:cNvPr>
          <p:cNvSpPr txBox="1"/>
          <p:nvPr/>
        </p:nvSpPr>
        <p:spPr>
          <a:xfrm>
            <a:off x="727865" y="1618676"/>
            <a:ext cx="379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  <a:r>
              <a:rPr lang="en-CN"/>
              <a:t>his works for crowd </a:t>
            </a:r>
            <a:r>
              <a:rPr lang="en-US"/>
              <a:t>counting but</a:t>
            </a:r>
            <a:r>
              <a:rPr lang="en-CN"/>
              <a:t> </a:t>
            </a:r>
            <a:r>
              <a:rPr lang="en-US"/>
              <a:t>is applicable to limited scenarios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D99750-C9B8-FC39-31C4-EC8236629FA3}"/>
              </a:ext>
            </a:extLst>
          </p:cNvPr>
          <p:cNvSpPr/>
          <p:nvPr/>
        </p:nvSpPr>
        <p:spPr>
          <a:xfrm>
            <a:off x="2020022" y="4385571"/>
            <a:ext cx="1888928" cy="7502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EDB9A-1544-5B40-AFC8-C3E05F3213F9}"/>
              </a:ext>
            </a:extLst>
          </p:cNvPr>
          <p:cNvSpPr/>
          <p:nvPr/>
        </p:nvSpPr>
        <p:spPr>
          <a:xfrm>
            <a:off x="2046448" y="2279582"/>
            <a:ext cx="1862501" cy="75467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79B81D-4460-F4A6-4D09-54728439EB7B}"/>
              </a:ext>
            </a:extLst>
          </p:cNvPr>
          <p:cNvCxnSpPr>
            <a:cxnSpLocks/>
          </p:cNvCxnSpPr>
          <p:nvPr/>
        </p:nvCxnSpPr>
        <p:spPr>
          <a:xfrm flipV="1">
            <a:off x="740797" y="2285347"/>
            <a:ext cx="1301247" cy="8019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B8AC58-168D-2B31-1096-8B3874BB9F7C}"/>
              </a:ext>
            </a:extLst>
          </p:cNvPr>
          <p:cNvCxnSpPr>
            <a:cxnSpLocks/>
          </p:cNvCxnSpPr>
          <p:nvPr/>
        </p:nvCxnSpPr>
        <p:spPr>
          <a:xfrm flipV="1">
            <a:off x="1895367" y="2293729"/>
            <a:ext cx="2013582" cy="7935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704D74-E4AA-9AEB-00AE-8FFA3742DA74}"/>
              </a:ext>
            </a:extLst>
          </p:cNvPr>
          <p:cNvCxnSpPr>
            <a:cxnSpLocks/>
          </p:cNvCxnSpPr>
          <p:nvPr/>
        </p:nvCxnSpPr>
        <p:spPr>
          <a:xfrm flipV="1">
            <a:off x="1878032" y="3059006"/>
            <a:ext cx="2048255" cy="4892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A038F7-E424-7A6F-6803-87A1B5A71B84}"/>
              </a:ext>
            </a:extLst>
          </p:cNvPr>
          <p:cNvCxnSpPr>
            <a:cxnSpLocks/>
          </p:cNvCxnSpPr>
          <p:nvPr/>
        </p:nvCxnSpPr>
        <p:spPr>
          <a:xfrm flipV="1">
            <a:off x="733929" y="3060909"/>
            <a:ext cx="1312516" cy="5019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CEA5D-681D-59B2-ADFD-B1D536925963}"/>
              </a:ext>
            </a:extLst>
          </p:cNvPr>
          <p:cNvCxnSpPr>
            <a:cxnSpLocks/>
          </p:cNvCxnSpPr>
          <p:nvPr/>
        </p:nvCxnSpPr>
        <p:spPr>
          <a:xfrm flipV="1">
            <a:off x="716589" y="4371438"/>
            <a:ext cx="1286094" cy="7476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219D8-ABE0-3484-0E95-FA4EA85F6CCB}"/>
              </a:ext>
            </a:extLst>
          </p:cNvPr>
          <p:cNvCxnSpPr>
            <a:cxnSpLocks/>
          </p:cNvCxnSpPr>
          <p:nvPr/>
        </p:nvCxnSpPr>
        <p:spPr>
          <a:xfrm flipV="1">
            <a:off x="1860692" y="4388556"/>
            <a:ext cx="2059531" cy="7614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90F8EE-BD9E-5CAF-078E-351FCF90F981}"/>
              </a:ext>
            </a:extLst>
          </p:cNvPr>
          <p:cNvCxnSpPr>
            <a:cxnSpLocks/>
          </p:cNvCxnSpPr>
          <p:nvPr/>
        </p:nvCxnSpPr>
        <p:spPr>
          <a:xfrm flipV="1">
            <a:off x="1889306" y="5136288"/>
            <a:ext cx="2019643" cy="4777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2AF029-CEC8-E45D-ABE9-432F86C9659D}"/>
              </a:ext>
            </a:extLst>
          </p:cNvPr>
          <p:cNvCxnSpPr>
            <a:cxnSpLocks/>
          </p:cNvCxnSpPr>
          <p:nvPr/>
        </p:nvCxnSpPr>
        <p:spPr>
          <a:xfrm flipV="1">
            <a:off x="716589" y="5133212"/>
            <a:ext cx="1303429" cy="4923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10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569574-FA7D-498F-0103-C4575588AF9F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SAHI+YOLOX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picture containing sky, outdoor, beach, nature&#10;&#10;Description automatically generated">
            <a:extLst>
              <a:ext uri="{FF2B5EF4-FFF2-40B4-BE49-F238E27FC236}">
                <a16:creationId xmlns:a16="http://schemas.microsoft.com/office/drawing/2014/main" id="{C56FCC9C-A7AA-50B2-63C3-5900987501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1788555"/>
            <a:ext cx="2501718" cy="1874394"/>
          </a:xfrm>
          <a:prstGeom prst="rect">
            <a:avLst/>
          </a:prstGeom>
        </p:spPr>
      </p:pic>
      <p:pic>
        <p:nvPicPr>
          <p:cNvPr id="7" name="Picture 6" descr="A picture containing text, sky, outdoor, ground&#10;&#10;Description automatically generated">
            <a:extLst>
              <a:ext uri="{FF2B5EF4-FFF2-40B4-BE49-F238E27FC236}">
                <a16:creationId xmlns:a16="http://schemas.microsoft.com/office/drawing/2014/main" id="{13532EA3-34B2-07F0-8707-7DD37D29B3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4016643"/>
            <a:ext cx="2501718" cy="1874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6F9-82EC-74FF-30EA-15C9C5C699C9}"/>
              </a:ext>
            </a:extLst>
          </p:cNvPr>
          <p:cNvSpPr txBox="1"/>
          <p:nvPr/>
        </p:nvSpPr>
        <p:spPr>
          <a:xfrm>
            <a:off x="0" y="2648859"/>
            <a:ext cx="933268" cy="30777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YOLOv5s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819665BA-5276-9698-3EF0-81777DEF10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6" y="4016643"/>
            <a:ext cx="2501719" cy="1874395"/>
          </a:xfrm>
          <a:prstGeom prst="rect">
            <a:avLst/>
          </a:prstGeom>
        </p:spPr>
      </p:pic>
      <p:pic>
        <p:nvPicPr>
          <p:cNvPr id="10" name="Picture 9" descr="A picture containing sky, outdoor, ground, beach&#10;&#10;Description automatically generated">
            <a:extLst>
              <a:ext uri="{FF2B5EF4-FFF2-40B4-BE49-F238E27FC236}">
                <a16:creationId xmlns:a16="http://schemas.microsoft.com/office/drawing/2014/main" id="{9E7B2249-70AA-A60C-7A42-32987DD3E5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7" y="1786124"/>
            <a:ext cx="2501718" cy="1874394"/>
          </a:xfrm>
          <a:prstGeom prst="rect">
            <a:avLst/>
          </a:prstGeom>
        </p:spPr>
      </p:pic>
      <p:pic>
        <p:nvPicPr>
          <p:cNvPr id="12" name="Picture 11" descr="A picture containing sky, outdoor, nature, shore&#10;&#10;Description automatically generated">
            <a:extLst>
              <a:ext uri="{FF2B5EF4-FFF2-40B4-BE49-F238E27FC236}">
                <a16:creationId xmlns:a16="http://schemas.microsoft.com/office/drawing/2014/main" id="{E74E7738-02EB-0AE9-7DDD-8D2B2772D86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1786124"/>
            <a:ext cx="2501718" cy="1874394"/>
          </a:xfrm>
          <a:prstGeom prst="rect">
            <a:avLst/>
          </a:prstGeom>
        </p:spPr>
      </p:pic>
      <p:pic>
        <p:nvPicPr>
          <p:cNvPr id="14" name="Picture 13" descr="A picture containing text, sky, shore&#10;&#10;Description automatically generated">
            <a:extLst>
              <a:ext uri="{FF2B5EF4-FFF2-40B4-BE49-F238E27FC236}">
                <a16:creationId xmlns:a16="http://schemas.microsoft.com/office/drawing/2014/main" id="{284E047C-4C38-2C59-A81D-4F78AADAED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4016884"/>
            <a:ext cx="2501718" cy="1874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7A4C-5E6B-02CD-6BA5-9A4A69C9D67D}"/>
              </a:ext>
            </a:extLst>
          </p:cNvPr>
          <p:cNvSpPr txBox="1"/>
          <p:nvPr/>
        </p:nvSpPr>
        <p:spPr>
          <a:xfrm>
            <a:off x="0" y="4518750"/>
            <a:ext cx="933268" cy="52322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YOLOv5s</a:t>
            </a:r>
          </a:p>
          <a:p>
            <a:r>
              <a:rPr lang="en-US"/>
              <a:t>+ </a:t>
            </a:r>
            <a:r>
              <a:rPr lang="en-CN"/>
              <a:t>SAHI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9AD24-BCEF-57FD-4DE7-4971F0305F1D}"/>
              </a:ext>
            </a:extLst>
          </p:cNvPr>
          <p:cNvSpPr txBox="1"/>
          <p:nvPr/>
        </p:nvSpPr>
        <p:spPr>
          <a:xfrm>
            <a:off x="0" y="6604084"/>
            <a:ext cx="3076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huggingface.co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/spaces/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fcakyon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/sahi-yolov5</a:t>
            </a:r>
            <a:endParaRPr lang="en-CN" sz="105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 descr="A picture containing sky, outdoor, water, nature&#10;&#10;Description automatically generated">
            <a:extLst>
              <a:ext uri="{FF2B5EF4-FFF2-40B4-BE49-F238E27FC236}">
                <a16:creationId xmlns:a16="http://schemas.microsoft.com/office/drawing/2014/main" id="{694D857E-D536-8E32-9832-99B18185E4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1786124"/>
            <a:ext cx="2501718" cy="1874394"/>
          </a:xfrm>
          <a:prstGeom prst="rect">
            <a:avLst/>
          </a:prstGeom>
        </p:spPr>
      </p:pic>
      <p:pic>
        <p:nvPicPr>
          <p:cNvPr id="20" name="Picture 19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705ADB67-DB4C-6E1A-034C-B17DCF41850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4016643"/>
            <a:ext cx="2501718" cy="18743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9E965E2-A6AF-E60A-AB19-64BC41CD74D7}"/>
              </a:ext>
            </a:extLst>
          </p:cNvPr>
          <p:cNvSpPr/>
          <p:nvPr/>
        </p:nvSpPr>
        <p:spPr>
          <a:xfrm>
            <a:off x="915251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DC76A5-8DD6-A5DF-FFFA-9F43B4E723C1}"/>
              </a:ext>
            </a:extLst>
          </p:cNvPr>
          <p:cNvSpPr/>
          <p:nvPr/>
        </p:nvSpPr>
        <p:spPr>
          <a:xfrm>
            <a:off x="3838647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28B934-5613-BBA1-8E38-E073CE54A89A}"/>
              </a:ext>
            </a:extLst>
          </p:cNvPr>
          <p:cNvSpPr/>
          <p:nvPr/>
        </p:nvSpPr>
        <p:spPr>
          <a:xfrm>
            <a:off x="6762042" y="178393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144378-8158-3711-405E-B9AF4D768C21}"/>
              </a:ext>
            </a:extLst>
          </p:cNvPr>
          <p:cNvSpPr/>
          <p:nvPr/>
        </p:nvSpPr>
        <p:spPr>
          <a:xfrm>
            <a:off x="9690282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DDE94C-3866-0E57-F22D-A124847C60D9}"/>
              </a:ext>
            </a:extLst>
          </p:cNvPr>
          <p:cNvCxnSpPr/>
          <p:nvPr/>
        </p:nvCxnSpPr>
        <p:spPr>
          <a:xfrm>
            <a:off x="933269" y="-513547"/>
            <a:ext cx="1372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5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8763550" y="5677127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Analyst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4700244" y="5259014"/>
            <a:ext cx="279151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err="1">
                <a:latin typeface="Segoe UI"/>
                <a:cs typeface="Segoe UI"/>
              </a:rPr>
              <a:t>Fangji</a:t>
            </a:r>
            <a:r>
              <a:rPr lang="en-US">
                <a:latin typeface="Segoe UI"/>
                <a:cs typeface="Segoe UI"/>
              </a:rPr>
              <a:t> Chen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FBF71B-5A71-4805-9370-F4AA5B561595}"/>
              </a:ext>
            </a:extLst>
          </p:cNvPr>
          <p:cNvSpPr txBox="1"/>
          <p:nvPr/>
        </p:nvSpPr>
        <p:spPr>
          <a:xfrm>
            <a:off x="1551108" y="4928539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err="1">
                <a:latin typeface="Segoe UI"/>
                <a:cs typeface="Segoe UI"/>
              </a:rPr>
              <a:t>Janvi</a:t>
            </a:r>
            <a:endParaRPr lang="en-US">
              <a:latin typeface="Segoe UI"/>
              <a:cs typeface="Segoe UI"/>
            </a:endParaRPr>
          </a:p>
          <a:p>
            <a:pPr algn="ctr">
              <a:defRPr/>
            </a:pPr>
            <a:r>
              <a:rPr lang="en-US">
                <a:latin typeface="Segoe UI"/>
                <a:cs typeface="Segoe UI"/>
              </a:rPr>
              <a:t>Patel</a:t>
            </a:r>
          </a:p>
        </p:txBody>
      </p:sp>
      <p:sp>
        <p:nvSpPr>
          <p:cNvPr id="21" name="TextBox 127">
            <a:extLst>
              <a:ext uri="{FF2B5EF4-FFF2-40B4-BE49-F238E27FC236}">
                <a16:creationId xmlns:a16="http://schemas.microsoft.com/office/drawing/2014/main" id="{10AC4243-DE3E-41CD-AE47-53C1BAF4747C}"/>
              </a:ext>
            </a:extLst>
          </p:cNvPr>
          <p:cNvSpPr txBox="1"/>
          <p:nvPr/>
        </p:nvSpPr>
        <p:spPr>
          <a:xfrm>
            <a:off x="1343025" y="1175409"/>
            <a:ext cx="3135795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Helvetica Neue Normal" charset="0"/>
                <a:cs typeface="Segoe UI" panose="020B0502040204020203" pitchFamily="34" charset="0"/>
              </a:rPr>
              <a:t>Our Team</a:t>
            </a:r>
          </a:p>
        </p:txBody>
      </p:sp>
      <p:pic>
        <p:nvPicPr>
          <p:cNvPr id="13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D1C95B27-9E36-45FA-9A20-CDC189D82D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348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0F22F913-1A68-423D-A641-DDF38BC723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69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Placeholder 18" descr="Bubble in the sky">
            <a:extLst>
              <a:ext uri="{FF2B5EF4-FFF2-40B4-BE49-F238E27FC236}">
                <a16:creationId xmlns:a16="http://schemas.microsoft.com/office/drawing/2014/main" id="{0FAB76C1-9B48-4656-BB39-7F33F8E865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00">
            <a:off x="8521888" y="2254956"/>
            <a:ext cx="2346225" cy="23480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D4E91-8CEC-AA17-AC05-E80CC530A127}"/>
              </a:ext>
            </a:extLst>
          </p:cNvPr>
          <p:cNvSpPr txBox="1"/>
          <p:nvPr/>
        </p:nvSpPr>
        <p:spPr>
          <a:xfrm>
            <a:off x="8777992" y="4982015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TW" err="1">
                <a:latin typeface="Segoe UI"/>
                <a:ea typeface="新細明體"/>
                <a:cs typeface="Segoe UI"/>
              </a:rPr>
              <a:t>Scaria</a:t>
            </a:r>
            <a:r>
              <a:rPr lang="en-CA" altLang="zh-TW">
                <a:latin typeface="Segoe UI"/>
                <a:ea typeface="新細明體"/>
                <a:cs typeface="Segoe UI"/>
              </a:rPr>
              <a:t> </a:t>
            </a:r>
            <a:r>
              <a:rPr lang="en-CA" altLang="zh-TW" err="1">
                <a:latin typeface="Segoe UI"/>
                <a:ea typeface="新細明體"/>
                <a:cs typeface="Segoe UI"/>
              </a:rPr>
              <a:t>Ouseph</a:t>
            </a:r>
            <a:r>
              <a:rPr lang="en-US" altLang="zh-TW">
                <a:latin typeface="Segoe UI"/>
                <a:ea typeface="新細明體"/>
                <a:cs typeface="Segoe UI"/>
              </a:rPr>
              <a:t> Kurian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D7451-A390-2E9B-A5CD-30BF591FF06E}"/>
              </a:ext>
            </a:extLst>
          </p:cNvPr>
          <p:cNvSpPr txBox="1"/>
          <p:nvPr/>
        </p:nvSpPr>
        <p:spPr>
          <a:xfrm>
            <a:off x="5164550" y="5677128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4DDC-27FB-4A69-E079-565898E3606F}"/>
              </a:ext>
            </a:extLst>
          </p:cNvPr>
          <p:cNvSpPr txBox="1"/>
          <p:nvPr/>
        </p:nvSpPr>
        <p:spPr>
          <a:xfrm>
            <a:off x="1551108" y="5541240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cs typeface="Segoe UI"/>
              </a:rPr>
              <a:t>Project Lead / Communicator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DEE42-5DB0-3F61-4741-BFDED419AF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329" y="2183914"/>
            <a:ext cx="2346225" cy="24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917765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benchmark – head patterns are important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0" y="6581001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4C8FF-18BE-9CCA-FB3F-AB107EE478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230" y="1346788"/>
            <a:ext cx="7772400" cy="5511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93705-2C4F-3AA4-D401-A1EC1B5A749A}"/>
              </a:ext>
            </a:extLst>
          </p:cNvPr>
          <p:cNvSpPr txBox="1"/>
          <p:nvPr/>
        </p:nvSpPr>
        <p:spPr>
          <a:xfrm>
            <a:off x="89171" y="1502688"/>
            <a:ext cx="34144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CrowdHuman</a:t>
            </a:r>
            <a:r>
              <a:rPr lang="en-US" sz="1600" b="0" i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 is a benchmark dataset to better evaluate detectors in crowd scenarios.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 The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 dataset is large, rich-annotated and contains high diversity.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 contains 15000, 4370 and 5000 images for training, validation, and testing, respectively. There are a total of 470K human instances from train and validation subsets and 23 persons per image, with various kinds of occlusions in the dataset. Each human instance is annotated with a head bounding-box, human visible-region bounding-box and human full-body bounding-box. We hope our dataset will serve as a solid baseline and help promote future research in human detection tasks.</a:t>
            </a:r>
          </a:p>
          <a:p>
            <a:br>
              <a:rPr lang="en-US" sz="1600"/>
            </a:br>
            <a:endParaRPr lang="en-CN" sz="1600"/>
          </a:p>
        </p:txBody>
      </p:sp>
    </p:spTree>
    <p:extLst>
      <p:ext uri="{BB962C8B-B14F-4D97-AF65-F5344CB8AC3E}">
        <p14:creationId xmlns:p14="http://schemas.microsoft.com/office/powerpoint/2010/main" val="241361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25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Detectron2 Model Zoo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6F72E-FFD9-71B3-DC2A-7B17ABFB8B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21" y="1609083"/>
            <a:ext cx="7091464" cy="33771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F63117-6709-33EA-F4E5-6E5F7F347E87}"/>
              </a:ext>
            </a:extLst>
          </p:cNvPr>
          <p:cNvSpPr/>
          <p:nvPr/>
        </p:nvSpPr>
        <p:spPr>
          <a:xfrm>
            <a:off x="6202242" y="2931394"/>
            <a:ext cx="671208" cy="3501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A0240-8ACD-8FE0-8ADC-F8D026918C9C}"/>
              </a:ext>
            </a:extLst>
          </p:cNvPr>
          <p:cNvSpPr txBox="1"/>
          <p:nvPr/>
        </p:nvSpPr>
        <p:spPr>
          <a:xfrm>
            <a:off x="0" y="6211669"/>
            <a:ext cx="576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paperswithcode.com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sota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/object-detection-on-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crowdhuman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-full-body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/detectron2/blob/main/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MODEL_ZOO.md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/Iter-E2EDET.git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BA966-5A93-4D0B-7B63-B8AF63FE2756}"/>
              </a:ext>
            </a:extLst>
          </p:cNvPr>
          <p:cNvSpPr txBox="1"/>
          <p:nvPr/>
        </p:nvSpPr>
        <p:spPr>
          <a:xfrm>
            <a:off x="7729662" y="298596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/>
              <a:t>working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candidate</a:t>
            </a:r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DA7F3-A844-E11D-8913-A229C575E0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198" y="3429000"/>
            <a:ext cx="5647765" cy="33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010C5B-2BA4-7641-193F-2548B5B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3046467" cy="20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659579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>
                <a:solidFill>
                  <a:schemeClr val="bg1">
                    <a:lumMod val="50000"/>
                  </a:schemeClr>
                </a:solidFill>
              </a:rPr>
              <a:t>https://github.com/gpspelle/Crowd-Counting.git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9297F30-8518-CC82-5822-ED2D4E18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00" y="1620599"/>
            <a:ext cx="4435813" cy="20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32BFE-FF3F-1677-C6C3-5EFF1B4BECA6}"/>
              </a:ext>
            </a:extLst>
          </p:cNvPr>
          <p:cNvSpPr txBox="1"/>
          <p:nvPr/>
        </p:nvSpPr>
        <p:spPr>
          <a:xfrm>
            <a:off x="3965500" y="3659577"/>
            <a:ext cx="4547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weizheliu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/Context-Aware-Crowd-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Counting.git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404D554-75C9-AD64-CD39-D58797D7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4" y="4096130"/>
            <a:ext cx="5368135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D9F2D-640D-F049-0CE9-05618FF4184A}"/>
              </a:ext>
            </a:extLst>
          </p:cNvPr>
          <p:cNvSpPr txBox="1"/>
          <p:nvPr/>
        </p:nvSpPr>
        <p:spPr>
          <a:xfrm>
            <a:off x="727864" y="6123859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Pongpisit-Thanasutives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/Variations-of-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SFANet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-for-Crowd-Counting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B79E4B8F-CC5B-005F-2D9B-AB28873C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6473" y="4096130"/>
            <a:ext cx="5357053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CA2D8-29D5-B908-37F2-8F8DFB68B568}"/>
              </a:ext>
            </a:extLst>
          </p:cNvPr>
          <p:cNvSpPr txBox="1"/>
          <p:nvPr/>
        </p:nvSpPr>
        <p:spPr>
          <a:xfrm>
            <a:off x="6386473" y="6123858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megvii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-model/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CrowdDetection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4" name="Picture 10" descr="animated">
            <a:extLst>
              <a:ext uri="{FF2B5EF4-FFF2-40B4-BE49-F238E27FC236}">
                <a16:creationId xmlns:a16="http://schemas.microsoft.com/office/drawing/2014/main" id="{744E0F75-6A69-3862-D22F-57596995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2482" y="1620600"/>
            <a:ext cx="3518454" cy="19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1387B-ACFE-1D2A-CA5D-4B8F874DC8C2}"/>
              </a:ext>
            </a:extLst>
          </p:cNvPr>
          <p:cNvSpPr txBox="1"/>
          <p:nvPr/>
        </p:nvSpPr>
        <p:spPr>
          <a:xfrm>
            <a:off x="8480900" y="3659577"/>
            <a:ext cx="3133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zhiqic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/rethinking-counting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9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483169"/>
            <a:ext cx="8495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hlinkClick r:id="rId2"/>
              </a:rPr>
              <a:t>https://github.com/franciszero/Iter-E2EDET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, based on Detectron2 and Sparse-RCNN </a:t>
            </a:r>
            <a:endParaRPr lang="en-CN" sz="120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5E95FF-86B2-35BC-C522-8C7806EA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11091241" cy="185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50AD52D-38C1-C1F4-EAC8-41CD6DCB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3802531"/>
            <a:ext cx="6412237" cy="23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98099E-DFE4-5E53-89FB-E87A17A2A7B7}"/>
              </a:ext>
            </a:extLst>
          </p:cNvPr>
          <p:cNvSpPr txBox="1"/>
          <p:nvPr/>
        </p:nvSpPr>
        <p:spPr>
          <a:xfrm>
            <a:off x="727865" y="6128637"/>
            <a:ext cx="5079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**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PedestrianDetection-NohNMS.git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6AAC0-6A47-515B-74AB-6270E970AB45}"/>
              </a:ext>
            </a:extLst>
          </p:cNvPr>
          <p:cNvSpPr txBox="1"/>
          <p:nvPr/>
        </p:nvSpPr>
        <p:spPr>
          <a:xfrm>
            <a:off x="6096000" y="6267136"/>
            <a:ext cx="6235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Platform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https://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/detectron2</a:t>
            </a:r>
          </a:p>
          <a:p>
            <a:r>
              <a:rPr lang="en-CN" sz="1100" b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en-US" altLang="zh-CN" sz="1100" b="1">
                <a:solidFill>
                  <a:schemeClr val="bg1">
                    <a:lumMod val="50000"/>
                  </a:schemeClr>
                </a:solidFill>
              </a:rPr>
              <a:t>set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altLang="zh-CN" sz="110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algn="l"/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End-To-End People Detection in Crowded Scenes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www.youtube.com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watch?v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=Nl2fBKxwusQ</a:t>
            </a:r>
            <a:endParaRPr lang="en-CN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051205-E4BF-D31B-C3F4-ED1903856D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263" y="3660053"/>
            <a:ext cx="4319843" cy="2214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A4140-CAD2-034E-D20D-08BA08084D22}"/>
              </a:ext>
            </a:extLst>
          </p:cNvPr>
          <p:cNvSpPr txBox="1"/>
          <p:nvPr/>
        </p:nvSpPr>
        <p:spPr>
          <a:xfrm>
            <a:off x="7499262" y="5874981"/>
            <a:ext cx="4692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hlinkClick r:id="rId6"/>
              </a:rPr>
              <a:t>https://github.com/val-iisc/lsc-cnn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, for enhanced face anonymizing</a:t>
            </a:r>
          </a:p>
        </p:txBody>
      </p:sp>
    </p:spTree>
    <p:extLst>
      <p:ext uri="{BB962C8B-B14F-4D97-AF65-F5344CB8AC3E}">
        <p14:creationId xmlns:p14="http://schemas.microsoft.com/office/powerpoint/2010/main" val="3116906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lang="en-US" sz="3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Scaria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0044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Worked on the resnet model.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Implemented the counting algorithm.</a:t>
            </a:r>
          </a:p>
          <a:p>
            <a:pPr algn="l" rtl="0" fontAlgn="base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0486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9906823" cy="23894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sz="1800" dirty="0"/>
              <a:t>Testing classification model.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Working on better accuracy classification</a:t>
            </a:r>
            <a:r>
              <a:rPr lang="en-CA" sz="1800" b="0" i="0" dirty="0">
                <a:effectLst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Image segmentation on people counting if necessary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Discussing if it is a good option to complete our anonymizing task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Working on </a:t>
            </a:r>
            <a:r>
              <a:rPr lang="en-US" sz="1800"/>
              <a:t>Iter-E2EDET and try to g</a:t>
            </a:r>
            <a:r>
              <a:rPr lang="en-US" altLang="zh-CN" sz="1800"/>
              <a:t>e</a:t>
            </a:r>
            <a:r>
              <a:rPr lang="en-US" sz="1800"/>
              <a:t>t a better result on people counting</a:t>
            </a:r>
            <a:endParaRPr lang="en-CA" sz="1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EDA on inshore wave data at Bruce Beach 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CA" sz="18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>
                <a:latin typeface="Segoe UI" panose="020B0502040204020203" pitchFamily="34" charset="0"/>
                <a:cs typeface="Segoe UI" panose="020B0502040204020203" pitchFamily="34" charset="0"/>
              </a:rPr>
              <a:t>Thank </a:t>
            </a:r>
            <a:r>
              <a:rPr lang="en-CA" sz="5400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fr-FR" sz="540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>
                <a:solidFill>
                  <a:srgbClr val="1D9A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306259" y="318535"/>
            <a:ext cx="8508089" cy="56214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Who we are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D99F6-7FFD-4EBB-8980-F632301FBD32}"/>
              </a:ext>
            </a:extLst>
          </p:cNvPr>
          <p:cNvSpPr/>
          <p:nvPr/>
        </p:nvSpPr>
        <p:spPr>
          <a:xfrm>
            <a:off x="1940192" y="1424648"/>
            <a:ext cx="10269582" cy="1266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>
                <a:solidFill>
                  <a:schemeClr val="tx1"/>
                </a:solidFill>
                <a:effectLst/>
                <a:latin typeface="Times New RomanT"/>
              </a:rPr>
              <a:t>I 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have a Bachelor of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Computer Science degree from GTU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Prior to the Big Data Analysis program at Georgian College, I was a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software developer. In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terms of skills, I have high communication and organization with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intermediate level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experience in Python,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Power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BI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Machine Learning, and Deep Learning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 I look forward to this project and our future weeks together. </a:t>
            </a:r>
            <a:endParaRPr lang="en-CA" sz="1500" b="0" i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B7A92-D8C8-4541-94F6-EF71A943C9CD}"/>
              </a:ext>
            </a:extLst>
          </p:cNvPr>
          <p:cNvSpPr/>
          <p:nvPr/>
        </p:nvSpPr>
        <p:spPr>
          <a:xfrm>
            <a:off x="1940192" y="3251401"/>
            <a:ext cx="10269582" cy="12656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 have a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bachelor's degree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electronic information engineering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have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10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years of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working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experience 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software engineering, data mining,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machine learning after graduating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I'm glad to work on this project and move forward with the group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78828-82C6-4C67-B8B4-64BA879325D4}"/>
              </a:ext>
            </a:extLst>
          </p:cNvPr>
          <p:cNvSpPr/>
          <p:nvPr/>
        </p:nvSpPr>
        <p:spPr>
          <a:xfrm>
            <a:off x="1940192" y="5206483"/>
            <a:ext cx="10269582" cy="1393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>
                <a:solidFill>
                  <a:schemeClr val="tx1"/>
                </a:solidFill>
                <a:latin typeface="Times New Roman"/>
                <a:cs typeface="Times New Roman"/>
              </a:rPr>
              <a:t>I have a Bachelor’s degree in computer science and a postgraduate program in Big Data Analytics and now I’m pursuing Artificial intelligence at Georgian college. I have an intermediate level experience in Power BI, Machine Learning, and Python. I’m glad to work on this project and move forward with this group. </a:t>
            </a:r>
            <a:endParaRPr lang="en-CA" b="0" i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/>
            </a:endParaRPr>
          </a:p>
        </p:txBody>
      </p:sp>
      <p:pic>
        <p:nvPicPr>
          <p:cNvPr id="17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179A0F07-084D-4567-8E93-05F36114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1280078"/>
            <a:ext cx="1554392" cy="1555626"/>
          </a:xfrm>
          <a:prstGeom prst="ellipse">
            <a:avLst/>
          </a:prstGeom>
        </p:spPr>
      </p:pic>
      <p:pic>
        <p:nvPicPr>
          <p:cNvPr id="18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BCC1E656-D1A8-40F2-80F1-2EB440528E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3067361"/>
            <a:ext cx="1632469" cy="163376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E2E5E-8E3B-4ECC-8DAA-697F1C5A5E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91" y="4893852"/>
            <a:ext cx="1554392" cy="18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A3CC-4DC8-B804-C121-D8FA8D48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57" y="1530103"/>
            <a:ext cx="11973910" cy="3497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The smart beach project is a three year pilot project that will provide swimmers with up-to-date information on water conditions.</a:t>
            </a:r>
          </a:p>
          <a:p>
            <a:r>
              <a:rPr lang="en-US">
                <a:ea typeface="Calibri"/>
                <a:cs typeface="Calibri"/>
              </a:rPr>
              <a:t>The general project agenda is to use buoy(National oceanic and atmospheric administration) data and camera images to predict future water conditions.</a:t>
            </a:r>
          </a:p>
          <a:p>
            <a:r>
              <a:rPr lang="en-US">
                <a:ea typeface="Calibri"/>
                <a:cs typeface="Calibri"/>
              </a:rPr>
              <a:t>There are 3 questions provided by MIC to the whole team of the  which AI team will be working on the following question.</a:t>
            </a:r>
          </a:p>
          <a:p>
            <a:r>
              <a:rPr lang="en-US">
                <a:ea typeface="Calibri"/>
                <a:cs typeface="Calibri"/>
              </a:rPr>
              <a:t>Predict the wave conditions and current visible in the camera images, as well  the number and distribution of people on the beach and in the water.</a:t>
            </a:r>
          </a:p>
          <a:p>
            <a:endParaRPr lang="en-CA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05C14-2CCC-EF6A-8B1D-DDD67EA64E9B}"/>
              </a:ext>
            </a:extLst>
          </p:cNvPr>
          <p:cNvSpPr txBox="1"/>
          <p:nvPr/>
        </p:nvSpPr>
        <p:spPr>
          <a:xfrm>
            <a:off x="3674378" y="0"/>
            <a:ext cx="42112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Project </a:t>
            </a:r>
            <a:r>
              <a:rPr kumimoji="0" lang="fr-FR" sz="4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Summary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73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71531"/>
            <a:ext cx="12192000" cy="53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0C1489-2BBE-7210-78A0-0054515DE7B7}"/>
              </a:ext>
            </a:extLst>
          </p:cNvPr>
          <p:cNvSpPr txBox="1"/>
          <p:nvPr/>
        </p:nvSpPr>
        <p:spPr>
          <a:xfrm>
            <a:off x="3691155" y="184558"/>
            <a:ext cx="5209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High-</a:t>
            </a:r>
            <a:r>
              <a:rPr kumimoji="0" lang="fr-FR" sz="4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level</a:t>
            </a: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 GANTT Chart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3">
            <a:extLst>
              <a:ext uri="{FF2B5EF4-FFF2-40B4-BE49-F238E27FC236}">
                <a16:creationId xmlns:a16="http://schemas.microsoft.com/office/drawing/2014/main" id="{230DD7DB-E390-4259-BFFC-1AAE8BE19E9E}"/>
              </a:ext>
            </a:extLst>
          </p:cNvPr>
          <p:cNvSpPr txBox="1"/>
          <p:nvPr/>
        </p:nvSpPr>
        <p:spPr>
          <a:xfrm>
            <a:off x="233833" y="219810"/>
            <a:ext cx="10221268" cy="92166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Implementation Plan</a:t>
            </a:r>
          </a:p>
          <a:p>
            <a:pPr marL="0" marR="0" lvl="0" indent="0" algn="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Current Status: </a:t>
            </a:r>
            <a:r>
              <a:rPr kumimoji="0" lang="en-US" sz="24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 track</a:t>
            </a:r>
            <a:r>
              <a:rPr kumimoji="0" lang="en-US" sz="36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B8F45E-4AC5-459D-B048-FE9FB0EA4DBF}"/>
              </a:ext>
            </a:extLst>
          </p:cNvPr>
          <p:cNvGrpSpPr/>
          <p:nvPr/>
        </p:nvGrpSpPr>
        <p:grpSpPr>
          <a:xfrm>
            <a:off x="0" y="2589878"/>
            <a:ext cx="12003648" cy="2750689"/>
            <a:chOff x="0" y="2569078"/>
            <a:chExt cx="12003648" cy="27506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17703ED-300C-40C8-B64A-9334F14BBFBB}"/>
                </a:ext>
              </a:extLst>
            </p:cNvPr>
            <p:cNvGrpSpPr/>
            <p:nvPr/>
          </p:nvGrpSpPr>
          <p:grpSpPr>
            <a:xfrm>
              <a:off x="0" y="2569078"/>
              <a:ext cx="12003648" cy="2750689"/>
              <a:chOff x="122848" y="1945351"/>
              <a:chExt cx="12003648" cy="275068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894E0CE-E0A3-43C8-883F-D83B7C9C4862}"/>
                  </a:ext>
                </a:extLst>
              </p:cNvPr>
              <p:cNvGrpSpPr/>
              <p:nvPr/>
            </p:nvGrpSpPr>
            <p:grpSpPr>
              <a:xfrm>
                <a:off x="122848" y="1945351"/>
                <a:ext cx="12003648" cy="2283976"/>
                <a:chOff x="57533" y="2780427"/>
                <a:chExt cx="12003648" cy="228397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AF07A5D-A1E6-4CD2-A0D6-EF802233356B}"/>
                    </a:ext>
                  </a:extLst>
                </p:cNvPr>
                <p:cNvGrpSpPr/>
                <p:nvPr/>
              </p:nvGrpSpPr>
              <p:grpSpPr>
                <a:xfrm>
                  <a:off x="378786" y="2780427"/>
                  <a:ext cx="11682395" cy="2283976"/>
                  <a:chOff x="378786" y="1926558"/>
                  <a:chExt cx="11682395" cy="2283976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0D118ACD-DD91-4107-B34A-33D26AC78A2E}"/>
                      </a:ext>
                    </a:extLst>
                  </p:cNvPr>
                  <p:cNvGrpSpPr/>
                  <p:nvPr/>
                </p:nvGrpSpPr>
                <p:grpSpPr>
                  <a:xfrm>
                    <a:off x="728564" y="1926558"/>
                    <a:ext cx="11332617" cy="2283976"/>
                    <a:chOff x="728564" y="1926558"/>
                    <a:chExt cx="11332617" cy="2283976"/>
                  </a:xfrm>
                </p:grpSpPr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0EC9F18-E8C3-4109-B232-125DC853C9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8564" y="1926558"/>
                      <a:ext cx="171156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/>
                    <a:p>
                      <a:r>
                        <a:rPr lang="en-CA" sz="1100" i="1">
                          <a:latin typeface="Segoe UI"/>
                          <a:cs typeface="Segoe UI"/>
                        </a:rPr>
                        <a:t>January 15</a:t>
                      </a:r>
                      <a:r>
                        <a:rPr lang="en-CA" sz="1100" i="1" baseline="30000">
                          <a:latin typeface="Segoe UI"/>
                          <a:cs typeface="Segoe UI"/>
                        </a:rPr>
                        <a:t>th</a:t>
                      </a:r>
                      <a:r>
                        <a:rPr lang="en-CA" sz="1100" i="1">
                          <a:latin typeface="Segoe UI"/>
                          <a:cs typeface="Segoe UI"/>
                        </a:rPr>
                        <a:t>, 2023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48D19ACF-752E-49E5-A603-FFCFE1D36A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7098" y="3610457"/>
                      <a:ext cx="171156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January 22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nd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665251D1-B991-4669-A8A9-EA8A1BAD3B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11123" y="1928953"/>
                      <a:ext cx="1405871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/>
                    <a:p>
                      <a:r>
                        <a:rPr lang="en-CA" sz="1100" i="1">
                          <a:latin typeface="Segoe UI"/>
                          <a:cs typeface="Segoe UI"/>
                        </a:rPr>
                        <a:t>January 30</a:t>
                      </a:r>
                      <a:r>
                        <a:rPr lang="en-CA" sz="1100" i="1" baseline="30000">
                          <a:latin typeface="Segoe UI"/>
                          <a:cs typeface="Segoe UI"/>
                        </a:rPr>
                        <a:t>th </a:t>
                      </a:r>
                      <a:r>
                        <a:rPr lang="en-CA" sz="1100" i="1">
                          <a:latin typeface="Segoe UI"/>
                          <a:cs typeface="Segoe UI"/>
                        </a:rPr>
                        <a:t>, 2023</a:t>
                      </a:r>
                      <a:endParaRPr lang="en-US" sz="140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8B7B28BE-3776-44AC-89F9-E7746849FC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5056" y="3601874"/>
                      <a:ext cx="18847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2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February 8</a:t>
                      </a:r>
                      <a:r>
                        <a:rPr lang="en-CA" sz="12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2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C23153E-18B8-4863-ADA6-6994E8C2FA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1880" y="2093361"/>
                      <a:ext cx="1451427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February 20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FF69308-4D1E-4BEE-811A-413F7E729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7491" y="3621015"/>
                      <a:ext cx="1935373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March 30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E2F3CA5D-CBAF-4250-BEAD-ABE7F8A500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7336" y="1967464"/>
                      <a:ext cx="1785804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April 3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4EF92C0-F0DB-4552-9A60-47A404988B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9612" y="3948924"/>
                      <a:ext cx="171156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April 5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6B362B4-80E5-426D-B157-17F5D4C36BC9}"/>
                      </a:ext>
                    </a:extLst>
                  </p:cNvPr>
                  <p:cNvGrpSpPr/>
                  <p:nvPr/>
                </p:nvGrpSpPr>
                <p:grpSpPr>
                  <a:xfrm>
                    <a:off x="378786" y="2338250"/>
                    <a:ext cx="11377748" cy="1574075"/>
                    <a:chOff x="378786" y="2338250"/>
                    <a:chExt cx="11377748" cy="1574075"/>
                  </a:xfrm>
                </p:grpSpPr>
                <p:sp>
                  <p:nvSpPr>
                    <p:cNvPr id="6" name="Arrow: Right 5">
                      <a:extLst>
                        <a:ext uri="{FF2B5EF4-FFF2-40B4-BE49-F238E27FC236}">
                          <a16:creationId xmlns:a16="http://schemas.microsoft.com/office/drawing/2014/main" id="{F4B11A67-DDAF-4F83-968A-8B560B4F6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786" y="2338250"/>
                      <a:ext cx="11377748" cy="1574075"/>
                    </a:xfrm>
                    <a:prstGeom prst="rightArrow">
                      <a:avLst/>
                    </a:prstGeom>
                    <a:gradFill flip="none" rotWithShape="1">
                      <a:gsLst>
                        <a:gs pos="0">
                          <a:schemeClr val="tx2"/>
                        </a:gs>
                        <a:gs pos="71000">
                          <a:srgbClr val="678CCF">
                            <a:tint val="44500"/>
                            <a:satMod val="160000"/>
                          </a:srgbClr>
                        </a:gs>
                        <a:gs pos="100000">
                          <a:srgbClr val="678CC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" name="Oval 6">
                      <a:extLst>
                        <a:ext uri="{FF2B5EF4-FFF2-40B4-BE49-F238E27FC236}">
                          <a16:creationId xmlns:a16="http://schemas.microsoft.com/office/drawing/2014/main" id="{6D9BCF72-DB5C-4279-A6BF-B073F395AC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235" y="3033126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" name="Oval 7">
                      <a:extLst>
                        <a:ext uri="{FF2B5EF4-FFF2-40B4-BE49-F238E27FC236}">
                          <a16:creationId xmlns:a16="http://schemas.microsoft.com/office/drawing/2014/main" id="{95F8C16A-1957-4014-930E-4BEC00251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1384" y="3033125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78611664-166C-4DF4-9D66-64C6F402F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40327" y="3028330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52FD6831-1439-40F0-BBD6-F52F1B34A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84256" y="3042605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1D67CF9E-A9BA-4202-AD35-24CAFB35F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47250" y="3032455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D6E7A341-FA4E-4B15-BD18-AB6DF45FF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66739" y="3033487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109809F4-E627-4FB4-86B8-A6B2F2602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0440" y="3050247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EE9D906A-CFC6-4C72-BDF2-29A605BD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8509" y="3040270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439E2CA-AB64-462B-84BB-47EA83477C7D}"/>
                    </a:ext>
                  </a:extLst>
                </p:cNvPr>
                <p:cNvSpPr/>
                <p:nvPr/>
              </p:nvSpPr>
              <p:spPr>
                <a:xfrm>
                  <a:off x="636947" y="3881644"/>
                  <a:ext cx="256478" cy="24532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DC05314-FC03-4A10-978F-3F5EDF41EA2F}"/>
                    </a:ext>
                  </a:extLst>
                </p:cNvPr>
                <p:cNvSpPr txBox="1"/>
                <p:nvPr/>
              </p:nvSpPr>
              <p:spPr>
                <a:xfrm>
                  <a:off x="57533" y="4463991"/>
                  <a:ext cx="1617567" cy="2616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CA" sz="1100" i="1">
                      <a:latin typeface="Segoe UI"/>
                      <a:cs typeface="Segoe UI"/>
                    </a:rPr>
                    <a:t>January 9</a:t>
                  </a:r>
                  <a:r>
                    <a:rPr lang="en-CA" sz="1100" i="1" baseline="30000">
                      <a:latin typeface="Segoe UI"/>
                      <a:cs typeface="Segoe UI"/>
                    </a:rPr>
                    <a:t>th</a:t>
                  </a:r>
                  <a:r>
                    <a:rPr lang="en-CA" sz="1100" i="1">
                      <a:latin typeface="Segoe UI"/>
                      <a:cs typeface="Segoe UI"/>
                    </a:rPr>
                    <a:t>, 2023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F629D6-9B84-44B6-BE2F-01472D46CE3A}"/>
                  </a:ext>
                </a:extLst>
              </p:cNvPr>
              <p:cNvGrpSpPr/>
              <p:nvPr/>
            </p:nvGrpSpPr>
            <p:grpSpPr>
              <a:xfrm>
                <a:off x="146942" y="2188135"/>
                <a:ext cx="11942437" cy="2507905"/>
                <a:chOff x="146942" y="2188135"/>
                <a:chExt cx="11942437" cy="2507905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EE5AE13-1EEA-44F7-A6F6-F5B6F9E7339B}"/>
                    </a:ext>
                  </a:extLst>
                </p:cNvPr>
                <p:cNvSpPr txBox="1"/>
                <p:nvPr/>
              </p:nvSpPr>
              <p:spPr>
                <a:xfrm>
                  <a:off x="146942" y="3865043"/>
                  <a:ext cx="137180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Introduction to Project Charter and MRP Proposal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F8CEB6F-63BF-4039-B3F4-873AD842B818}"/>
                    </a:ext>
                  </a:extLst>
                </p:cNvPr>
                <p:cNvSpPr txBox="1"/>
                <p:nvPr/>
              </p:nvSpPr>
              <p:spPr>
                <a:xfrm>
                  <a:off x="799373" y="2193343"/>
                  <a:ext cx="17115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Look for Image Privacy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E073DD5-2051-42B4-9F10-7CB4D25726A8}"/>
                    </a:ext>
                  </a:extLst>
                </p:cNvPr>
                <p:cNvSpPr txBox="1"/>
                <p:nvPr/>
              </p:nvSpPr>
              <p:spPr>
                <a:xfrm>
                  <a:off x="1682413" y="3881456"/>
                  <a:ext cx="17115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Retrieve public and</a:t>
                  </a:r>
                </a:p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Client dataset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DB5DC51-A158-4AA1-AE78-4F1F357A031E}"/>
                    </a:ext>
                  </a:extLst>
                </p:cNvPr>
                <p:cNvSpPr txBox="1"/>
                <p:nvPr/>
              </p:nvSpPr>
              <p:spPr>
                <a:xfrm>
                  <a:off x="2571870" y="2195181"/>
                  <a:ext cx="128921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Label Images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B4C4EE9-3228-48D5-BB94-F7E536BB7BD6}"/>
                    </a:ext>
                  </a:extLst>
                </p:cNvPr>
                <p:cNvSpPr txBox="1"/>
                <p:nvPr/>
              </p:nvSpPr>
              <p:spPr>
                <a:xfrm>
                  <a:off x="3339846" y="3874873"/>
                  <a:ext cx="11950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Model Design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1B6B3B-55EC-44EE-9EC6-2199EA69F784}"/>
                    </a:ext>
                  </a:extLst>
                </p:cNvPr>
                <p:cNvSpPr txBox="1"/>
                <p:nvPr/>
              </p:nvSpPr>
              <p:spPr>
                <a:xfrm>
                  <a:off x="5023558" y="2304793"/>
                  <a:ext cx="178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Time series visualizations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F6C007-9608-412A-9AC9-80F1EF4F3A93}"/>
                    </a:ext>
                  </a:extLst>
                </p:cNvPr>
                <p:cNvSpPr txBox="1"/>
                <p:nvPr/>
              </p:nvSpPr>
              <p:spPr>
                <a:xfrm>
                  <a:off x="9484908" y="2188135"/>
                  <a:ext cx="178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Handover of the Deliverables Phase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88A63CA-5229-4ED5-B29D-794A39D8B942}"/>
                    </a:ext>
                  </a:extLst>
                </p:cNvPr>
                <p:cNvSpPr txBox="1"/>
                <p:nvPr/>
              </p:nvSpPr>
              <p:spPr>
                <a:xfrm>
                  <a:off x="10377810" y="4183478"/>
                  <a:ext cx="17115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Project Close-Out Phase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32CB310-EA3F-40F2-B59A-D5439D5CDB2B}"/>
                    </a:ext>
                  </a:extLst>
                </p:cNvPr>
                <p:cNvSpPr txBox="1"/>
                <p:nvPr/>
              </p:nvSpPr>
              <p:spPr>
                <a:xfrm>
                  <a:off x="9074904" y="3858615"/>
                  <a:ext cx="13407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Final report</a:t>
                  </a:r>
                </a:p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Documentation/preparation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4CCC4B4-5870-4867-817F-333D3A015AA6}"/>
                </a:ext>
              </a:extLst>
            </p:cNvPr>
            <p:cNvGrpSpPr/>
            <p:nvPr/>
          </p:nvGrpSpPr>
          <p:grpSpPr>
            <a:xfrm>
              <a:off x="709997" y="3293128"/>
              <a:ext cx="10107959" cy="1344326"/>
              <a:chOff x="709997" y="3293128"/>
              <a:chExt cx="10107959" cy="134432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DD9CF44-D00B-4F39-9CFB-F697033D2A7F}"/>
                  </a:ext>
                </a:extLst>
              </p:cNvPr>
              <p:cNvCxnSpPr/>
              <p:nvPr/>
            </p:nvCxnSpPr>
            <p:spPr>
              <a:xfrm>
                <a:off x="709997" y="3822325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5D94DF-A54F-4427-9C43-0AA53F259D65}"/>
                  </a:ext>
                </a:extLst>
              </p:cNvPr>
              <p:cNvCxnSpPr/>
              <p:nvPr/>
            </p:nvCxnSpPr>
            <p:spPr>
              <a:xfrm>
                <a:off x="1213940" y="3293128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E221CA-C745-4418-9A1F-8DF16DFBF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922" y="3306756"/>
                <a:ext cx="0" cy="493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AC9AE55-FE78-4132-9214-03FC8724B2F6}"/>
                  </a:ext>
                </a:extLst>
              </p:cNvPr>
              <p:cNvCxnSpPr/>
              <p:nvPr/>
            </p:nvCxnSpPr>
            <p:spPr>
              <a:xfrm>
                <a:off x="2129203" y="3767808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5807B94-DA0F-42BE-B731-F3F60355597F}"/>
                  </a:ext>
                </a:extLst>
              </p:cNvPr>
              <p:cNvCxnSpPr/>
              <p:nvPr/>
            </p:nvCxnSpPr>
            <p:spPr>
              <a:xfrm>
                <a:off x="3622716" y="3795905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62282FB-F339-41F6-9688-1173353C1426}"/>
                  </a:ext>
                </a:extLst>
              </p:cNvPr>
              <p:cNvCxnSpPr/>
              <p:nvPr/>
            </p:nvCxnSpPr>
            <p:spPr>
              <a:xfrm>
                <a:off x="9633345" y="3767808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5383E41-8F39-466A-A7AE-8A4272789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7956" y="3880915"/>
                <a:ext cx="0" cy="75653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DD735ED-908F-4540-8FBE-BA8DD9156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214" y="3329035"/>
                <a:ext cx="0" cy="493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880C8F-D2A0-4AFB-A08D-D253C86E5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4962" y="3293842"/>
                <a:ext cx="0" cy="493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0BF75FC-34CA-4C6E-BDD4-1D5EF9206A9A}"/>
              </a:ext>
            </a:extLst>
          </p:cNvPr>
          <p:cNvCxnSpPr>
            <a:cxnSpLocks/>
          </p:cNvCxnSpPr>
          <p:nvPr/>
        </p:nvCxnSpPr>
        <p:spPr>
          <a:xfrm flipV="1">
            <a:off x="2400031" y="1602790"/>
            <a:ext cx="0" cy="25839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D7C45A-AB45-4764-9343-076999525DC3}"/>
              </a:ext>
            </a:extLst>
          </p:cNvPr>
          <p:cNvCxnSpPr>
            <a:cxnSpLocks/>
          </p:cNvCxnSpPr>
          <p:nvPr/>
        </p:nvCxnSpPr>
        <p:spPr>
          <a:xfrm flipV="1">
            <a:off x="9244388" y="1602790"/>
            <a:ext cx="0" cy="25839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4825EA-D8C0-4212-AB14-D7FD5647F000}"/>
              </a:ext>
            </a:extLst>
          </p:cNvPr>
          <p:cNvSpPr txBox="1"/>
          <p:nvPr/>
        </p:nvSpPr>
        <p:spPr>
          <a:xfrm>
            <a:off x="96464" y="1531031"/>
            <a:ext cx="171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 err="1">
                <a:latin typeface="Segoe UI" panose="020B0502040204020203" pitchFamily="34" charset="0"/>
                <a:cs typeface="Segoe UI" panose="020B0502040204020203" pitchFamily="34" charset="0"/>
              </a:rPr>
              <a:t>Reuirement</a:t>
            </a:r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 Phase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F7A2EA-303B-4EE1-8778-0F9CA5985C7A}"/>
              </a:ext>
            </a:extLst>
          </p:cNvPr>
          <p:cNvSpPr txBox="1"/>
          <p:nvPr/>
        </p:nvSpPr>
        <p:spPr>
          <a:xfrm>
            <a:off x="2521701" y="1535541"/>
            <a:ext cx="305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Data Cleaning and Analysis Phase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394185-AC92-4B59-BAA4-2F929A48E202}"/>
              </a:ext>
            </a:extLst>
          </p:cNvPr>
          <p:cNvSpPr txBox="1"/>
          <p:nvPr/>
        </p:nvSpPr>
        <p:spPr>
          <a:xfrm>
            <a:off x="9295466" y="1535540"/>
            <a:ext cx="204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Release Phase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8DC792-1140-49E4-88D4-C69F64690331}"/>
              </a:ext>
            </a:extLst>
          </p:cNvPr>
          <p:cNvSpPr txBox="1"/>
          <p:nvPr/>
        </p:nvSpPr>
        <p:spPr>
          <a:xfrm>
            <a:off x="3738240" y="2589878"/>
            <a:ext cx="13953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100" i="1">
                <a:latin typeface="Segoe UI" panose="020B0502040204020203" pitchFamily="34" charset="0"/>
                <a:cs typeface="Segoe UI" panose="020B0502040204020203" pitchFamily="34" charset="0"/>
              </a:rPr>
              <a:t>February</a:t>
            </a:r>
            <a:r>
              <a:rPr lang="en-CA" sz="1100" i="1">
                <a:latin typeface="Segoe UI"/>
                <a:cs typeface="Segoe UI"/>
              </a:rPr>
              <a:t> 13</a:t>
            </a:r>
            <a:r>
              <a:rPr lang="en-CA" sz="1100" i="1" baseline="30000">
                <a:latin typeface="Segoe UI"/>
                <a:cs typeface="Segoe UI"/>
              </a:rPr>
              <a:t>th </a:t>
            </a:r>
            <a:r>
              <a:rPr lang="en-CA" sz="1100" i="1">
                <a:latin typeface="Segoe UI"/>
                <a:cs typeface="Segoe UI"/>
              </a:rPr>
              <a:t>, 2023</a:t>
            </a:r>
            <a:endParaRPr lang="en-US" sz="11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C09E00-83E2-47AF-B515-600FDB03B559}"/>
              </a:ext>
            </a:extLst>
          </p:cNvPr>
          <p:cNvSpPr/>
          <p:nvPr/>
        </p:nvSpPr>
        <p:spPr>
          <a:xfrm>
            <a:off x="4180139" y="3713929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2CF78-DFB6-47E2-A0BE-BB58C3E61D52}"/>
              </a:ext>
            </a:extLst>
          </p:cNvPr>
          <p:cNvSpPr txBox="1"/>
          <p:nvPr/>
        </p:nvSpPr>
        <p:spPr>
          <a:xfrm>
            <a:off x="3868620" y="2773290"/>
            <a:ext cx="10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Train model with public data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AEA1F2F-1843-4E92-8344-5C5B218D74AF}"/>
              </a:ext>
            </a:extLst>
          </p:cNvPr>
          <p:cNvCxnSpPr>
            <a:cxnSpLocks/>
          </p:cNvCxnSpPr>
          <p:nvPr/>
        </p:nvCxnSpPr>
        <p:spPr>
          <a:xfrm>
            <a:off x="4296267" y="3349835"/>
            <a:ext cx="0" cy="49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761FD1A-346A-45AD-BC34-C156D1814231}"/>
              </a:ext>
            </a:extLst>
          </p:cNvPr>
          <p:cNvSpPr txBox="1"/>
          <p:nvPr/>
        </p:nvSpPr>
        <p:spPr>
          <a:xfrm>
            <a:off x="4646534" y="4273442"/>
            <a:ext cx="188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i="1">
                <a:latin typeface="Segoe UI" panose="020B0502040204020203" pitchFamily="34" charset="0"/>
                <a:cs typeface="Segoe UI" panose="020B0502040204020203" pitchFamily="34" charset="0"/>
              </a:rPr>
              <a:t>February 15</a:t>
            </a:r>
            <a:r>
              <a:rPr lang="en-CA" sz="1200" i="1" baseline="3000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sz="1200" i="1">
                <a:latin typeface="Segoe UI" panose="020B0502040204020203" pitchFamily="34" charset="0"/>
                <a:cs typeface="Segoe UI" panose="020B0502040204020203" pitchFamily="34" charset="0"/>
              </a:rPr>
              <a:t>, 2023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EDE5FF1-83B9-4E7B-92A9-0DE410506C7B}"/>
              </a:ext>
            </a:extLst>
          </p:cNvPr>
          <p:cNvSpPr/>
          <p:nvPr/>
        </p:nvSpPr>
        <p:spPr>
          <a:xfrm>
            <a:off x="4801529" y="3702480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5D0ED8-A2F4-4CBA-8CE6-71C02866A005}"/>
              </a:ext>
            </a:extLst>
          </p:cNvPr>
          <p:cNvSpPr txBox="1"/>
          <p:nvPr/>
        </p:nvSpPr>
        <p:spPr>
          <a:xfrm>
            <a:off x="4642068" y="4523701"/>
            <a:ext cx="119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Train model with client data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824954F-7351-406D-93A5-CC05102B2430}"/>
              </a:ext>
            </a:extLst>
          </p:cNvPr>
          <p:cNvCxnSpPr/>
          <p:nvPr/>
        </p:nvCxnSpPr>
        <p:spPr>
          <a:xfrm>
            <a:off x="4931028" y="3843124"/>
            <a:ext cx="0" cy="50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CC89284-2688-4D57-BCE5-323A942E2720}"/>
              </a:ext>
            </a:extLst>
          </p:cNvPr>
          <p:cNvCxnSpPr>
            <a:cxnSpLocks/>
          </p:cNvCxnSpPr>
          <p:nvPr/>
        </p:nvCxnSpPr>
        <p:spPr>
          <a:xfrm flipV="1">
            <a:off x="6148773" y="1602790"/>
            <a:ext cx="0" cy="25839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AA1A0F9-1E9D-4F9A-A822-4F986CAF1A93}"/>
              </a:ext>
            </a:extLst>
          </p:cNvPr>
          <p:cNvSpPr txBox="1"/>
          <p:nvPr/>
        </p:nvSpPr>
        <p:spPr>
          <a:xfrm>
            <a:off x="6192200" y="1535541"/>
            <a:ext cx="305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Development and Testing Phase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A9F47E-C245-481B-B879-B99C8CA11E02}"/>
              </a:ext>
            </a:extLst>
          </p:cNvPr>
          <p:cNvSpPr/>
          <p:nvPr/>
        </p:nvSpPr>
        <p:spPr>
          <a:xfrm>
            <a:off x="6345774" y="3705968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AE2C616-2BC5-4BEF-B2B4-2207A47BF7C8}"/>
              </a:ext>
            </a:extLst>
          </p:cNvPr>
          <p:cNvSpPr txBox="1"/>
          <p:nvPr/>
        </p:nvSpPr>
        <p:spPr>
          <a:xfrm>
            <a:off x="6180766" y="4506676"/>
            <a:ext cx="119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Create training and testing split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189100-1E7B-44D9-AF91-A1B224121ED2}"/>
              </a:ext>
            </a:extLst>
          </p:cNvPr>
          <p:cNvCxnSpPr/>
          <p:nvPr/>
        </p:nvCxnSpPr>
        <p:spPr>
          <a:xfrm>
            <a:off x="6474767" y="3803821"/>
            <a:ext cx="0" cy="50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1F838E6-F175-4ED2-957A-5A2998C964FA}"/>
              </a:ext>
            </a:extLst>
          </p:cNvPr>
          <p:cNvSpPr/>
          <p:nvPr/>
        </p:nvSpPr>
        <p:spPr>
          <a:xfrm>
            <a:off x="7722069" y="3701529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821508-6A28-4045-A4EB-20206E2EA0EB}"/>
              </a:ext>
            </a:extLst>
          </p:cNvPr>
          <p:cNvSpPr txBox="1"/>
          <p:nvPr/>
        </p:nvSpPr>
        <p:spPr>
          <a:xfrm>
            <a:off x="7560160" y="4527821"/>
            <a:ext cx="119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Model testing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C956D28-7BFC-4833-A73F-0092CA51D2BA}"/>
              </a:ext>
            </a:extLst>
          </p:cNvPr>
          <p:cNvCxnSpPr/>
          <p:nvPr/>
        </p:nvCxnSpPr>
        <p:spPr>
          <a:xfrm>
            <a:off x="7839541" y="3824966"/>
            <a:ext cx="0" cy="50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7C1E3E9B-E13E-42E8-B8EE-5EBCE0BBA579}"/>
              </a:ext>
            </a:extLst>
          </p:cNvPr>
          <p:cNvSpPr/>
          <p:nvPr/>
        </p:nvSpPr>
        <p:spPr>
          <a:xfrm>
            <a:off x="7003596" y="3695063"/>
            <a:ext cx="256477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5D0019-65FD-418E-A162-DAFA5EEEB3CF}"/>
              </a:ext>
            </a:extLst>
          </p:cNvPr>
          <p:cNvSpPr txBox="1"/>
          <p:nvPr/>
        </p:nvSpPr>
        <p:spPr>
          <a:xfrm>
            <a:off x="6171925" y="2987269"/>
            <a:ext cx="178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Model development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73D3BAC-0976-443E-9FD0-30C3BC571F1B}"/>
              </a:ext>
            </a:extLst>
          </p:cNvPr>
          <p:cNvCxnSpPr>
            <a:cxnSpLocks/>
          </p:cNvCxnSpPr>
          <p:nvPr/>
        </p:nvCxnSpPr>
        <p:spPr>
          <a:xfrm>
            <a:off x="7124817" y="3288398"/>
            <a:ext cx="0" cy="49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C063955A-1EE2-48EA-98F5-E3F95599B70B}"/>
              </a:ext>
            </a:extLst>
          </p:cNvPr>
          <p:cNvSpPr/>
          <p:nvPr/>
        </p:nvSpPr>
        <p:spPr>
          <a:xfrm>
            <a:off x="8622410" y="3698182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FAF755-CEF4-4406-B931-55D87A2AC6D1}"/>
              </a:ext>
            </a:extLst>
          </p:cNvPr>
          <p:cNvSpPr txBox="1"/>
          <p:nvPr/>
        </p:nvSpPr>
        <p:spPr>
          <a:xfrm>
            <a:off x="7836648" y="3002573"/>
            <a:ext cx="178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Model validation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782356F-1F5A-4116-BFD9-5D68647A40D1}"/>
              </a:ext>
            </a:extLst>
          </p:cNvPr>
          <p:cNvCxnSpPr>
            <a:cxnSpLocks/>
          </p:cNvCxnSpPr>
          <p:nvPr/>
        </p:nvCxnSpPr>
        <p:spPr>
          <a:xfrm>
            <a:off x="8740358" y="3272953"/>
            <a:ext cx="0" cy="49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BAB4988-E32B-4D8C-B4D0-9DD1E7FD770B}"/>
              </a:ext>
            </a:extLst>
          </p:cNvPr>
          <p:cNvSpPr/>
          <p:nvPr/>
        </p:nvSpPr>
        <p:spPr>
          <a:xfrm flipH="1">
            <a:off x="5179228" y="2042469"/>
            <a:ext cx="1190377" cy="360130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44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13937AD7-94CD-5E7E-B54F-D4F757C409E1}"/>
              </a:ext>
            </a:extLst>
          </p:cNvPr>
          <p:cNvSpPr/>
          <p:nvPr/>
        </p:nvSpPr>
        <p:spPr>
          <a:xfrm>
            <a:off x="5578678" y="2981303"/>
            <a:ext cx="830510" cy="62917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4D315-2972-BDDD-5A7F-BE2FC247F8F6}"/>
              </a:ext>
            </a:extLst>
          </p:cNvPr>
          <p:cNvSpPr txBox="1"/>
          <p:nvPr/>
        </p:nvSpPr>
        <p:spPr>
          <a:xfrm>
            <a:off x="3517084" y="2927758"/>
            <a:ext cx="1929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/>
              <a:t>Image </a:t>
            </a:r>
            <a:r>
              <a:rPr lang="en-CA" sz="2000" b="1" err="1"/>
              <a:t>Annonymizing</a:t>
            </a:r>
            <a:endParaRPr lang="en-CA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299AE-F5F9-5CF4-CADB-2B62A83C982B}"/>
              </a:ext>
            </a:extLst>
          </p:cNvPr>
          <p:cNvSpPr txBox="1"/>
          <p:nvPr/>
        </p:nvSpPr>
        <p:spPr>
          <a:xfrm>
            <a:off x="6673440" y="2927758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Image Classification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DB71D2D-BEB0-468F-49BC-C2A6AF1BEDAE}"/>
              </a:ext>
            </a:extLst>
          </p:cNvPr>
          <p:cNvSpPr/>
          <p:nvPr/>
        </p:nvSpPr>
        <p:spPr>
          <a:xfrm>
            <a:off x="8263154" y="2964146"/>
            <a:ext cx="903215" cy="64633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7450-A362-95F2-9EDF-ADE1882EC3A4}"/>
              </a:ext>
            </a:extLst>
          </p:cNvPr>
          <p:cNvSpPr txBox="1"/>
          <p:nvPr/>
        </p:nvSpPr>
        <p:spPr>
          <a:xfrm>
            <a:off x="9362113" y="2964146"/>
            <a:ext cx="156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Crowd Counting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C223D-2206-9330-5F2D-A9A359B22EDE}"/>
              </a:ext>
            </a:extLst>
          </p:cNvPr>
          <p:cNvSpPr txBox="1"/>
          <p:nvPr/>
        </p:nvSpPr>
        <p:spPr>
          <a:xfrm>
            <a:off x="4983059" y="142613"/>
            <a:ext cx="202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/>
              <a:t>Model Path</a:t>
            </a:r>
          </a:p>
        </p:txBody>
      </p:sp>
    </p:spTree>
    <p:extLst>
      <p:ext uri="{BB962C8B-B14F-4D97-AF65-F5344CB8AC3E}">
        <p14:creationId xmlns:p14="http://schemas.microsoft.com/office/powerpoint/2010/main" val="338700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610C-E1E5-7A40-042F-34DEA29D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chemeClr val="tx1"/>
                </a:solidFill>
              </a:rPr>
              <a:t>Image Anonymizing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A41B-2548-5508-FCC5-8F6ACA9FA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CA" b="1" u="sng">
                <a:solidFill>
                  <a:schemeClr val="tx1"/>
                </a:solidFill>
              </a:rPr>
              <a:t>Gallio</a:t>
            </a:r>
          </a:p>
          <a:p>
            <a:r>
              <a:rPr lang="en-CA">
                <a:solidFill>
                  <a:schemeClr val="tx1"/>
                </a:solidFill>
              </a:rPr>
              <a:t>One day Subscription($8.00).</a:t>
            </a:r>
          </a:p>
          <a:p>
            <a:r>
              <a:rPr lang="en-CA">
                <a:solidFill>
                  <a:schemeClr val="tx1"/>
                </a:solidFill>
              </a:rPr>
              <a:t>Results.</a:t>
            </a:r>
          </a:p>
          <a:p>
            <a:endParaRPr lang="en-CA">
              <a:solidFill>
                <a:schemeClr val="tx1"/>
              </a:solidFill>
            </a:endParaRPr>
          </a:p>
          <a:p>
            <a:r>
              <a:rPr lang="en-CA" u="sng" err="1">
                <a:solidFill>
                  <a:schemeClr val="tx1"/>
                </a:solidFill>
              </a:rPr>
              <a:t>Github</a:t>
            </a:r>
            <a:r>
              <a:rPr lang="en-CA" u="sng">
                <a:solidFill>
                  <a:schemeClr val="tx1"/>
                </a:solidFill>
              </a:rPr>
              <a:t> link:</a:t>
            </a:r>
          </a:p>
          <a:p>
            <a:r>
              <a:rPr lang="en-CA" u="sng">
                <a:solidFill>
                  <a:schemeClr val="tx1"/>
                </a:solidFill>
              </a:rPr>
              <a:t>https://github.com/franciszero/csp.pytorch</a:t>
            </a: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CA">
              <a:solidFill>
                <a:schemeClr val="tx1"/>
              </a:solidFill>
            </a:endParaRPr>
          </a:p>
        </p:txBody>
      </p:sp>
      <p:pic>
        <p:nvPicPr>
          <p:cNvPr id="5" name="Picture 4" descr="A group of people in the water&#10;&#10;Description automatically generated with medium confidence">
            <a:extLst>
              <a:ext uri="{FF2B5EF4-FFF2-40B4-BE49-F238E27FC236}">
                <a16:creationId xmlns:a16="http://schemas.microsoft.com/office/drawing/2014/main" id="{F91D7438-05E6-D0C0-7987-F93F368B9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463" y="1365496"/>
            <a:ext cx="6193767" cy="41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27D2-4EB9-BBF2-C238-11E10B2B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608749"/>
          </a:xfrm>
        </p:spPr>
        <p:txBody>
          <a:bodyPr anchor="b">
            <a:noAutofit/>
          </a:bodyPr>
          <a:lstStyle/>
          <a:p>
            <a:r>
              <a:rPr lang="en-US" sz="4000" u="sng">
                <a:solidFill>
                  <a:schemeClr val="tx1"/>
                </a:solidFill>
              </a:rPr>
              <a:t>Comparing 3 models:</a:t>
            </a:r>
            <a:endParaRPr lang="en-CN" sz="4000" u="sng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C5211-14FD-B3B2-BA9C-B4F70F6A0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CN" sz="2200"/>
              <a:t>Prepare validation images</a:t>
            </a:r>
          </a:p>
          <a:p>
            <a:pPr rtl="0"/>
            <a:r>
              <a:rPr lang="en-US" altLang="zh-CN" sz="2200"/>
              <a:t>Researching and</a:t>
            </a:r>
            <a:r>
              <a:rPr lang="zh-CN" altLang="en-US" sz="2200"/>
              <a:t> </a:t>
            </a:r>
            <a:r>
              <a:rPr lang="en-US" altLang="zh-CN" sz="2200"/>
              <a:t>choosing</a:t>
            </a:r>
            <a:r>
              <a:rPr lang="zh-CN" altLang="en-US" sz="2200"/>
              <a:t> </a:t>
            </a:r>
            <a:r>
              <a:rPr lang="en-US" altLang="zh-CN" sz="2200"/>
              <a:t>candidate models as a baseline </a:t>
            </a:r>
          </a:p>
          <a:p>
            <a:pPr lvl="1"/>
            <a:r>
              <a:rPr lang="en-US" altLang="zh-CN" sz="2200"/>
              <a:t>This baseline is going to be used to </a:t>
            </a:r>
            <a:r>
              <a:rPr lang="en-US" sz="2200">
                <a:effectLst/>
                <a:latin typeface="-apple-system"/>
              </a:rPr>
              <a:t>measure how well our YOLOv5 model performs compares to those pre-trained models.</a:t>
            </a:r>
          </a:p>
          <a:p>
            <a:r>
              <a:rPr lang="en-US" sz="2200">
                <a:effectLst/>
                <a:latin typeface="-apple-system"/>
              </a:rPr>
              <a:t>Prepare development environments for these baseline models</a:t>
            </a:r>
          </a:p>
          <a:p>
            <a:r>
              <a:rPr lang="en-US" sz="2200">
                <a:latin typeface="-apple-system"/>
              </a:rPr>
              <a:t>Run baseline models and analyze the results for good cases and bad cases</a:t>
            </a:r>
          </a:p>
          <a:p>
            <a:r>
              <a:rPr lang="en-US" sz="2200">
                <a:effectLst/>
                <a:latin typeface="-apple-system"/>
              </a:rPr>
              <a:t>To be Continued</a:t>
            </a:r>
          </a:p>
          <a:p>
            <a:endParaRPr lang="en-CN" sz="2200"/>
          </a:p>
          <a:p>
            <a:endParaRPr lang="en-CN" sz="220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5D9C82-8EF0-E495-8D70-8FF44CC1F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5599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0</TotalTime>
  <Words>1527</Words>
  <Application>Microsoft Macintosh PowerPoint</Application>
  <PresentationFormat>Widescreen</PresentationFormat>
  <Paragraphs>189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-apple-system</vt:lpstr>
      <vt:lpstr>Times New RomanT</vt:lpstr>
      <vt:lpstr>Arial</vt:lpstr>
      <vt:lpstr>Calibri</vt:lpstr>
      <vt:lpstr>Calibri Light</vt:lpstr>
      <vt:lpstr>Corbel</vt:lpstr>
      <vt:lpstr>Helvetica Neue Fin</vt:lpstr>
      <vt:lpstr>Segoe UI</vt:lpstr>
      <vt:lpstr>Times New Roman</vt:lpstr>
      <vt:lpstr>Tw Cen MT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Anonymizing</vt:lpstr>
      <vt:lpstr>Comparing 3 models:</vt:lpstr>
      <vt:lpstr>Insightface vs Resnet vs YOLOv8</vt:lpstr>
      <vt:lpstr>Additional activities since last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chen francis</cp:lastModifiedBy>
  <cp:revision>3</cp:revision>
  <dcterms:created xsi:type="dcterms:W3CDTF">2023-02-01T02:15:55Z</dcterms:created>
  <dcterms:modified xsi:type="dcterms:W3CDTF">2023-02-22T03:11:49Z</dcterms:modified>
</cp:coreProperties>
</file>